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Lst>
  <p:sldSz cx="7772400" cy="10058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8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E80E05-4616-4353-B463-010D6C5C4EDD}" v="4" dt="2021-11-19T21:46:05.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2730"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Paul Verfaillie" userId="651d0665-6a91-4602-8b57-57b0304c0e48" providerId="ADAL" clId="{5AE80E05-4616-4353-B463-010D6C5C4EDD}"/>
    <pc:docChg chg="undo custSel modSld">
      <pc:chgData name="Jon-Paul Verfaillie" userId="651d0665-6a91-4602-8b57-57b0304c0e48" providerId="ADAL" clId="{5AE80E05-4616-4353-B463-010D6C5C4EDD}" dt="2021-11-19T21:46:55.631" v="22" actId="1036"/>
      <pc:docMkLst>
        <pc:docMk/>
      </pc:docMkLst>
      <pc:sldChg chg="modSp mod">
        <pc:chgData name="Jon-Paul Verfaillie" userId="651d0665-6a91-4602-8b57-57b0304c0e48" providerId="ADAL" clId="{5AE80E05-4616-4353-B463-010D6C5C4EDD}" dt="2021-11-19T21:46:55.631" v="22" actId="1036"/>
        <pc:sldMkLst>
          <pc:docMk/>
          <pc:sldMk cId="2293173712" sldId="256"/>
        </pc:sldMkLst>
        <pc:spChg chg="mod">
          <ac:chgData name="Jon-Paul Verfaillie" userId="651d0665-6a91-4602-8b57-57b0304c0e48" providerId="ADAL" clId="{5AE80E05-4616-4353-B463-010D6C5C4EDD}" dt="2021-11-19T21:46:55.631" v="22" actId="1036"/>
          <ac:spMkLst>
            <pc:docMk/>
            <pc:sldMk cId="2293173712" sldId="256"/>
            <ac:spMk id="13" creationId="{00000000-0000-0000-0000-000000000000}"/>
          </ac:spMkLst>
        </pc:spChg>
        <pc:picChg chg="mod">
          <ac:chgData name="Jon-Paul Verfaillie" userId="651d0665-6a91-4602-8b57-57b0304c0e48" providerId="ADAL" clId="{5AE80E05-4616-4353-B463-010D6C5C4EDD}" dt="2021-11-19T21:45:12.474" v="5" actId="14826"/>
          <ac:picMkLst>
            <pc:docMk/>
            <pc:sldMk cId="2293173712" sldId="256"/>
            <ac:picMk id="3" creationId="{8503B10D-7DA1-4844-8515-BC39DCF00E4D}"/>
          </ac:picMkLst>
        </pc:picChg>
      </pc:sldChg>
      <pc:sldChg chg="modSp mod">
        <pc:chgData name="Jon-Paul Verfaillie" userId="651d0665-6a91-4602-8b57-57b0304c0e48" providerId="ADAL" clId="{5AE80E05-4616-4353-B463-010D6C5C4EDD}" dt="2021-11-19T21:46:39.803" v="17" actId="1036"/>
        <pc:sldMkLst>
          <pc:docMk/>
          <pc:sldMk cId="1575223171" sldId="257"/>
        </pc:sldMkLst>
        <pc:spChg chg="mod">
          <ac:chgData name="Jon-Paul Verfaillie" userId="651d0665-6a91-4602-8b57-57b0304c0e48" providerId="ADAL" clId="{5AE80E05-4616-4353-B463-010D6C5C4EDD}" dt="2021-11-19T21:46:39.803" v="17" actId="1036"/>
          <ac:spMkLst>
            <pc:docMk/>
            <pc:sldMk cId="1575223171" sldId="257"/>
            <ac:spMk id="17" creationId="{A40B7431-6DB9-4554-BBE5-A366AE0A7F6D}"/>
          </ac:spMkLst>
        </pc:spChg>
        <pc:picChg chg="mod">
          <ac:chgData name="Jon-Paul Verfaillie" userId="651d0665-6a91-4602-8b57-57b0304c0e48" providerId="ADAL" clId="{5AE80E05-4616-4353-B463-010D6C5C4EDD}" dt="2021-11-19T21:45:23.865" v="6" actId="14826"/>
          <ac:picMkLst>
            <pc:docMk/>
            <pc:sldMk cId="1575223171" sldId="257"/>
            <ac:picMk id="3" creationId="{DA5DF241-5F7A-4343-924D-09E43A5F53AD}"/>
          </ac:picMkLst>
        </pc:picChg>
      </pc:sldChg>
      <pc:sldChg chg="modSp mod">
        <pc:chgData name="Jon-Paul Verfaillie" userId="651d0665-6a91-4602-8b57-57b0304c0e48" providerId="ADAL" clId="{5AE80E05-4616-4353-B463-010D6C5C4EDD}" dt="2021-11-19T21:46:29.881" v="14" actId="1036"/>
        <pc:sldMkLst>
          <pc:docMk/>
          <pc:sldMk cId="2483656561" sldId="258"/>
        </pc:sldMkLst>
        <pc:spChg chg="mod">
          <ac:chgData name="Jon-Paul Verfaillie" userId="651d0665-6a91-4602-8b57-57b0304c0e48" providerId="ADAL" clId="{5AE80E05-4616-4353-B463-010D6C5C4EDD}" dt="2021-11-19T21:46:29.881" v="14" actId="1036"/>
          <ac:spMkLst>
            <pc:docMk/>
            <pc:sldMk cId="2483656561" sldId="258"/>
            <ac:spMk id="17" creationId="{42C4A76D-2DB2-4BBF-BAFA-165EF5F1D945}"/>
          </ac:spMkLst>
        </pc:spChg>
        <pc:spChg chg="mod">
          <ac:chgData name="Jon-Paul Verfaillie" userId="651d0665-6a91-4602-8b57-57b0304c0e48" providerId="ADAL" clId="{5AE80E05-4616-4353-B463-010D6C5C4EDD}" dt="2021-11-19T21:10:41.387" v="4" actId="20577"/>
          <ac:spMkLst>
            <pc:docMk/>
            <pc:sldMk cId="2483656561" sldId="258"/>
            <ac:spMk id="21" creationId="{6F8F5E0D-1387-4AAA-A3AF-08A0CA5F9AE9}"/>
          </ac:spMkLst>
        </pc:spChg>
        <pc:picChg chg="mod">
          <ac:chgData name="Jon-Paul Verfaillie" userId="651d0665-6a91-4602-8b57-57b0304c0e48" providerId="ADAL" clId="{5AE80E05-4616-4353-B463-010D6C5C4EDD}" dt="2021-11-19T21:45:35.647" v="7" actId="14826"/>
          <ac:picMkLst>
            <pc:docMk/>
            <pc:sldMk cId="2483656561" sldId="258"/>
            <ac:picMk id="3" creationId="{67AB9F65-6A6C-49D0-99DC-78E8D768CD11}"/>
          </ac:picMkLst>
        </pc:picChg>
      </pc:sldChg>
      <pc:sldChg chg="modSp mod">
        <pc:chgData name="Jon-Paul Verfaillie" userId="651d0665-6a91-4602-8b57-57b0304c0e48" providerId="ADAL" clId="{5AE80E05-4616-4353-B463-010D6C5C4EDD}" dt="2021-11-19T21:46:22.928" v="11" actId="1036"/>
        <pc:sldMkLst>
          <pc:docMk/>
          <pc:sldMk cId="1403178928" sldId="259"/>
        </pc:sldMkLst>
        <pc:spChg chg="mod">
          <ac:chgData name="Jon-Paul Verfaillie" userId="651d0665-6a91-4602-8b57-57b0304c0e48" providerId="ADAL" clId="{5AE80E05-4616-4353-B463-010D6C5C4EDD}" dt="2021-11-19T21:46:22.928" v="11" actId="1036"/>
          <ac:spMkLst>
            <pc:docMk/>
            <pc:sldMk cId="1403178928" sldId="259"/>
            <ac:spMk id="23" creationId="{D52ACD54-CCE7-4353-8219-62BA108E5AD9}"/>
          </ac:spMkLst>
        </pc:spChg>
        <pc:picChg chg="mod">
          <ac:chgData name="Jon-Paul Verfaillie" userId="651d0665-6a91-4602-8b57-57b0304c0e48" providerId="ADAL" clId="{5AE80E05-4616-4353-B463-010D6C5C4EDD}" dt="2021-11-19T21:46:05.037" v="8" actId="14826"/>
          <ac:picMkLst>
            <pc:docMk/>
            <pc:sldMk cId="1403178928" sldId="259"/>
            <ac:picMk id="3" creationId="{964CD948-2F53-4FCC-81BF-41F886314E9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877994-B3EB-40D8-B283-F5491B3D3A73}" type="datetimeFigureOut">
              <a:rPr lang="en-US" smtClean="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9FA797-FA51-43B0-8B30-3484C08F2FC9}" type="slidenum">
              <a:rPr lang="en-US" smtClean="0"/>
              <a:t>‹#›</a:t>
            </a:fld>
            <a:endParaRPr lang="en-US" dirty="0"/>
          </a:p>
        </p:txBody>
      </p:sp>
    </p:spTree>
    <p:extLst>
      <p:ext uri="{BB962C8B-B14F-4D97-AF65-F5344CB8AC3E}">
        <p14:creationId xmlns:p14="http://schemas.microsoft.com/office/powerpoint/2010/main" val="1544207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77994-B3EB-40D8-B283-F5491B3D3A73}" type="datetimeFigureOut">
              <a:rPr lang="en-US" smtClean="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9FA797-FA51-43B0-8B30-3484C08F2FC9}" type="slidenum">
              <a:rPr lang="en-US" smtClean="0"/>
              <a:t>‹#›</a:t>
            </a:fld>
            <a:endParaRPr lang="en-US" dirty="0"/>
          </a:p>
        </p:txBody>
      </p:sp>
    </p:spTree>
    <p:extLst>
      <p:ext uri="{BB962C8B-B14F-4D97-AF65-F5344CB8AC3E}">
        <p14:creationId xmlns:p14="http://schemas.microsoft.com/office/powerpoint/2010/main" val="311683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77994-B3EB-40D8-B283-F5491B3D3A73}" type="datetimeFigureOut">
              <a:rPr lang="en-US" smtClean="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9FA797-FA51-43B0-8B30-3484C08F2FC9}" type="slidenum">
              <a:rPr lang="en-US" smtClean="0"/>
              <a:t>‹#›</a:t>
            </a:fld>
            <a:endParaRPr lang="en-US" dirty="0"/>
          </a:p>
        </p:txBody>
      </p:sp>
    </p:spTree>
    <p:extLst>
      <p:ext uri="{BB962C8B-B14F-4D97-AF65-F5344CB8AC3E}">
        <p14:creationId xmlns:p14="http://schemas.microsoft.com/office/powerpoint/2010/main" val="28678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77994-B3EB-40D8-B283-F5491B3D3A73}" type="datetimeFigureOut">
              <a:rPr lang="en-US" smtClean="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9FA797-FA51-43B0-8B30-3484C08F2FC9}" type="slidenum">
              <a:rPr lang="en-US" smtClean="0"/>
              <a:t>‹#›</a:t>
            </a:fld>
            <a:endParaRPr lang="en-US" dirty="0"/>
          </a:p>
        </p:txBody>
      </p:sp>
    </p:spTree>
    <p:extLst>
      <p:ext uri="{BB962C8B-B14F-4D97-AF65-F5344CB8AC3E}">
        <p14:creationId xmlns:p14="http://schemas.microsoft.com/office/powerpoint/2010/main" val="219287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877994-B3EB-40D8-B283-F5491B3D3A73}" type="datetimeFigureOut">
              <a:rPr lang="en-US" smtClean="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9FA797-FA51-43B0-8B30-3484C08F2FC9}" type="slidenum">
              <a:rPr lang="en-US" smtClean="0"/>
              <a:t>‹#›</a:t>
            </a:fld>
            <a:endParaRPr lang="en-US" dirty="0"/>
          </a:p>
        </p:txBody>
      </p:sp>
    </p:spTree>
    <p:extLst>
      <p:ext uri="{BB962C8B-B14F-4D97-AF65-F5344CB8AC3E}">
        <p14:creationId xmlns:p14="http://schemas.microsoft.com/office/powerpoint/2010/main" val="3716291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877994-B3EB-40D8-B283-F5491B3D3A73}" type="datetimeFigureOut">
              <a:rPr lang="en-US" smtClean="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9FA797-FA51-43B0-8B30-3484C08F2FC9}" type="slidenum">
              <a:rPr lang="en-US" smtClean="0"/>
              <a:t>‹#›</a:t>
            </a:fld>
            <a:endParaRPr lang="en-US" dirty="0"/>
          </a:p>
        </p:txBody>
      </p:sp>
    </p:spTree>
    <p:extLst>
      <p:ext uri="{BB962C8B-B14F-4D97-AF65-F5344CB8AC3E}">
        <p14:creationId xmlns:p14="http://schemas.microsoft.com/office/powerpoint/2010/main" val="211775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877994-B3EB-40D8-B283-F5491B3D3A73}" type="datetimeFigureOut">
              <a:rPr lang="en-US" smtClean="0"/>
              <a:t>11/19/2021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9FA797-FA51-43B0-8B30-3484C08F2FC9}" type="slidenum">
              <a:rPr lang="en-US" smtClean="0"/>
              <a:t>‹#›</a:t>
            </a:fld>
            <a:endParaRPr lang="en-US" dirty="0"/>
          </a:p>
        </p:txBody>
      </p:sp>
    </p:spTree>
    <p:extLst>
      <p:ext uri="{BB962C8B-B14F-4D97-AF65-F5344CB8AC3E}">
        <p14:creationId xmlns:p14="http://schemas.microsoft.com/office/powerpoint/2010/main" val="2864284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877994-B3EB-40D8-B283-F5491B3D3A73}" type="datetimeFigureOut">
              <a:rPr lang="en-US" smtClean="0"/>
              <a:t>11/19/2021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9FA797-FA51-43B0-8B30-3484C08F2FC9}" type="slidenum">
              <a:rPr lang="en-US" smtClean="0"/>
              <a:t>‹#›</a:t>
            </a:fld>
            <a:endParaRPr lang="en-US" dirty="0"/>
          </a:p>
        </p:txBody>
      </p:sp>
    </p:spTree>
    <p:extLst>
      <p:ext uri="{BB962C8B-B14F-4D97-AF65-F5344CB8AC3E}">
        <p14:creationId xmlns:p14="http://schemas.microsoft.com/office/powerpoint/2010/main" val="192918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77994-B3EB-40D8-B283-F5491B3D3A73}" type="datetimeFigureOut">
              <a:rPr lang="en-US" smtClean="0"/>
              <a:t>11/19/2021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9FA797-FA51-43B0-8B30-3484C08F2FC9}" type="slidenum">
              <a:rPr lang="en-US" smtClean="0"/>
              <a:t>‹#›</a:t>
            </a:fld>
            <a:endParaRPr lang="en-US" dirty="0"/>
          </a:p>
        </p:txBody>
      </p:sp>
    </p:spTree>
    <p:extLst>
      <p:ext uri="{BB962C8B-B14F-4D97-AF65-F5344CB8AC3E}">
        <p14:creationId xmlns:p14="http://schemas.microsoft.com/office/powerpoint/2010/main" val="43341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877994-B3EB-40D8-B283-F5491B3D3A73}" type="datetimeFigureOut">
              <a:rPr lang="en-US" smtClean="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9FA797-FA51-43B0-8B30-3484C08F2FC9}" type="slidenum">
              <a:rPr lang="en-US" smtClean="0"/>
              <a:t>‹#›</a:t>
            </a:fld>
            <a:endParaRPr lang="en-US" dirty="0"/>
          </a:p>
        </p:txBody>
      </p:sp>
    </p:spTree>
    <p:extLst>
      <p:ext uri="{BB962C8B-B14F-4D97-AF65-F5344CB8AC3E}">
        <p14:creationId xmlns:p14="http://schemas.microsoft.com/office/powerpoint/2010/main" val="44630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877994-B3EB-40D8-B283-F5491B3D3A73}" type="datetimeFigureOut">
              <a:rPr lang="en-US" smtClean="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9FA797-FA51-43B0-8B30-3484C08F2FC9}" type="slidenum">
              <a:rPr lang="en-US" smtClean="0"/>
              <a:t>‹#›</a:t>
            </a:fld>
            <a:endParaRPr lang="en-US" dirty="0"/>
          </a:p>
        </p:txBody>
      </p:sp>
    </p:spTree>
    <p:extLst>
      <p:ext uri="{BB962C8B-B14F-4D97-AF65-F5344CB8AC3E}">
        <p14:creationId xmlns:p14="http://schemas.microsoft.com/office/powerpoint/2010/main" val="3933168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CC877994-B3EB-40D8-B283-F5491B3D3A73}" type="datetimeFigureOut">
              <a:rPr lang="en-US" smtClean="0"/>
              <a:t>11/19/2021</a:t>
            </a:fld>
            <a:endParaRPr lang="en-US" dirty="0"/>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139FA797-FA51-43B0-8B30-3484C08F2FC9}" type="slidenum">
              <a:rPr lang="en-US" smtClean="0"/>
              <a:t>‹#›</a:t>
            </a:fld>
            <a:endParaRPr lang="en-US" dirty="0"/>
          </a:p>
        </p:txBody>
      </p:sp>
    </p:spTree>
    <p:extLst>
      <p:ext uri="{BB962C8B-B14F-4D97-AF65-F5344CB8AC3E}">
        <p14:creationId xmlns:p14="http://schemas.microsoft.com/office/powerpoint/2010/main" val="1127175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03B10D-7DA1-4844-8515-BC39DCF00E4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7772400" cy="10058400"/>
          </a:xfrm>
          <a:prstGeom prst="rect">
            <a:avLst/>
          </a:prstGeom>
        </p:spPr>
      </p:pic>
      <p:sp>
        <p:nvSpPr>
          <p:cNvPr id="13" name="TextBox 12"/>
          <p:cNvSpPr txBox="1"/>
          <p:nvPr/>
        </p:nvSpPr>
        <p:spPr>
          <a:xfrm>
            <a:off x="203200" y="9450668"/>
            <a:ext cx="7340600" cy="302932"/>
          </a:xfrm>
          <a:prstGeom prst="rect">
            <a:avLst/>
          </a:prstGeom>
          <a:noFill/>
        </p:spPr>
        <p:txBody>
          <a:bodyPr wrap="square" lIns="101882" tIns="50941" rIns="101882" bIns="50941" rtlCol="0">
            <a:spAutoFit/>
          </a:bodyPr>
          <a:lstStyle/>
          <a:p>
            <a:pPr algn="ctr"/>
            <a:r>
              <a:rPr lang="en-US" sz="1300" dirty="0">
                <a:solidFill>
                  <a:schemeClr val="tx1">
                    <a:lumMod val="65000"/>
                    <a:lumOff val="35000"/>
                  </a:schemeClr>
                </a:solidFill>
              </a:rPr>
              <a:t>View more health-related vendors in the “Mind, Body, Health” section of the “SHOP” tab, when you visit</a:t>
            </a:r>
          </a:p>
        </p:txBody>
      </p:sp>
      <p:cxnSp>
        <p:nvCxnSpPr>
          <p:cNvPr id="22" name="Straight Connector 21"/>
          <p:cNvCxnSpPr/>
          <p:nvPr/>
        </p:nvCxnSpPr>
        <p:spPr>
          <a:xfrm>
            <a:off x="457200" y="8991600"/>
            <a:ext cx="6822440"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 y="6324600"/>
            <a:ext cx="6974840" cy="980040"/>
          </a:xfrm>
          <a:prstGeom prst="rect">
            <a:avLst/>
          </a:prstGeom>
          <a:noFill/>
        </p:spPr>
        <p:txBody>
          <a:bodyPr wrap="square" lIns="101882" tIns="50941" rIns="101882" bIns="50941" rtlCol="0">
            <a:spAutoFit/>
          </a:bodyPr>
          <a:lstStyle/>
          <a:p>
            <a:pPr algn="ctr"/>
            <a:r>
              <a:rPr lang="en-US" sz="1800" b="1" dirty="0">
                <a:solidFill>
                  <a:schemeClr val="tx1">
                    <a:lumMod val="65000"/>
                    <a:lumOff val="35000"/>
                  </a:schemeClr>
                </a:solidFill>
              </a:rPr>
              <a:t>Unmatched savings at gyms, yoga studios, spas, golf courses and more! </a:t>
            </a:r>
          </a:p>
          <a:p>
            <a:pPr algn="ctr"/>
            <a:endParaRPr lang="en-US" sz="1300" dirty="0">
              <a:solidFill>
                <a:schemeClr val="tx1">
                  <a:lumMod val="65000"/>
                  <a:lumOff val="35000"/>
                </a:schemeClr>
              </a:solidFill>
            </a:endParaRPr>
          </a:p>
          <a:p>
            <a:pPr algn="ctr"/>
            <a:r>
              <a:rPr lang="en-US" sz="1300" dirty="0">
                <a:solidFill>
                  <a:schemeClr val="tx1">
                    <a:lumMod val="65000"/>
                    <a:lumOff val="35000"/>
                  </a:schemeClr>
                </a:solidFill>
              </a:rPr>
              <a:t>Helping our members stay fit and happy is important to us. We work hard to make sure that staying healthy is easy by providing the best savings at top health and wellness centers in your community!</a:t>
            </a:r>
          </a:p>
        </p:txBody>
      </p:sp>
      <p:sp>
        <p:nvSpPr>
          <p:cNvPr id="15" name="TextBox 14">
            <a:extLst>
              <a:ext uri="{FF2B5EF4-FFF2-40B4-BE49-F238E27FC236}">
                <a16:creationId xmlns:a16="http://schemas.microsoft.com/office/drawing/2014/main" id="{5937A615-7CD3-4D0B-810B-69FA3EEBC1FA}"/>
              </a:ext>
            </a:extLst>
          </p:cNvPr>
          <p:cNvSpPr txBox="1"/>
          <p:nvPr/>
        </p:nvSpPr>
        <p:spPr>
          <a:xfrm>
            <a:off x="457200" y="7543800"/>
            <a:ext cx="6797040" cy="1180095"/>
          </a:xfrm>
          <a:prstGeom prst="rect">
            <a:avLst/>
          </a:prstGeom>
          <a:noFill/>
        </p:spPr>
        <p:txBody>
          <a:bodyPr wrap="square" lIns="101882" tIns="50941" rIns="101882" bIns="50941" numCol="2" rtlCol="0">
            <a:spAutoFit/>
          </a:bodyPr>
          <a:lstStyle/>
          <a:p>
            <a:pPr algn="ctr"/>
            <a:r>
              <a:rPr lang="en-US" sz="1400" b="1" dirty="0">
                <a:solidFill>
                  <a:schemeClr val="tx1">
                    <a:lumMod val="65000"/>
                    <a:lumOff val="35000"/>
                  </a:schemeClr>
                </a:solidFill>
              </a:rPr>
              <a:t>Add Wellness Vendor Here</a:t>
            </a:r>
          </a:p>
          <a:p>
            <a:pPr algn="ctr"/>
            <a:r>
              <a:rPr lang="en-US" sz="1400" b="1" dirty="0">
                <a:solidFill>
                  <a:schemeClr val="tx1">
                    <a:lumMod val="65000"/>
                    <a:lumOff val="35000"/>
                  </a:schemeClr>
                </a:solidFill>
              </a:rPr>
              <a:t>Add Wellness Vendor Here</a:t>
            </a:r>
          </a:p>
          <a:p>
            <a:pPr algn="ctr"/>
            <a:r>
              <a:rPr lang="en-US" sz="1400" b="1" dirty="0">
                <a:solidFill>
                  <a:schemeClr val="tx1">
                    <a:lumMod val="65000"/>
                    <a:lumOff val="35000"/>
                  </a:schemeClr>
                </a:solidFill>
              </a:rPr>
              <a:t>Add Wellness Vendor Here</a:t>
            </a:r>
          </a:p>
          <a:p>
            <a:pPr algn="ctr"/>
            <a:r>
              <a:rPr lang="en-US" sz="1400" b="1" dirty="0">
                <a:solidFill>
                  <a:schemeClr val="tx1">
                    <a:lumMod val="65000"/>
                    <a:lumOff val="35000"/>
                  </a:schemeClr>
                </a:solidFill>
              </a:rPr>
              <a:t>Add Wellness Vendor Here</a:t>
            </a:r>
          </a:p>
          <a:p>
            <a:pPr algn="ctr"/>
            <a:r>
              <a:rPr lang="en-US" sz="1400" b="1" dirty="0">
                <a:solidFill>
                  <a:schemeClr val="tx1">
                    <a:lumMod val="65000"/>
                    <a:lumOff val="35000"/>
                  </a:schemeClr>
                </a:solidFill>
              </a:rPr>
              <a:t>Add Wellness Vendor Here</a:t>
            </a:r>
          </a:p>
          <a:p>
            <a:pPr algn="ctr"/>
            <a:r>
              <a:rPr lang="en-US" sz="1400" b="1" dirty="0">
                <a:solidFill>
                  <a:schemeClr val="tx1">
                    <a:lumMod val="65000"/>
                    <a:lumOff val="35000"/>
                  </a:schemeClr>
                </a:solidFill>
              </a:rPr>
              <a:t>Add Wellness Vendor Here</a:t>
            </a:r>
          </a:p>
          <a:p>
            <a:pPr algn="ctr"/>
            <a:r>
              <a:rPr lang="en-US" sz="1400" b="1" dirty="0">
                <a:solidFill>
                  <a:schemeClr val="tx1">
                    <a:lumMod val="65000"/>
                    <a:lumOff val="35000"/>
                  </a:schemeClr>
                </a:solidFill>
              </a:rPr>
              <a:t>Add Wellness Vendor Here</a:t>
            </a:r>
          </a:p>
          <a:p>
            <a:pPr algn="ctr"/>
            <a:r>
              <a:rPr lang="en-US" sz="1400" b="1" dirty="0">
                <a:solidFill>
                  <a:schemeClr val="tx1">
                    <a:lumMod val="65000"/>
                    <a:lumOff val="35000"/>
                  </a:schemeClr>
                </a:solidFill>
              </a:rPr>
              <a:t>Add Wellness Vendor Here</a:t>
            </a:r>
          </a:p>
          <a:p>
            <a:pPr algn="ctr"/>
            <a:r>
              <a:rPr lang="en-US" sz="1400" b="1" dirty="0">
                <a:solidFill>
                  <a:schemeClr val="tx1">
                    <a:lumMod val="65000"/>
                    <a:lumOff val="35000"/>
                  </a:schemeClr>
                </a:solidFill>
              </a:rPr>
              <a:t>Add Wellness Vendor Here</a:t>
            </a:r>
          </a:p>
          <a:p>
            <a:pPr algn="ctr"/>
            <a:r>
              <a:rPr lang="en-US" sz="1400" b="1" dirty="0">
                <a:solidFill>
                  <a:schemeClr val="tx1">
                    <a:lumMod val="65000"/>
                    <a:lumOff val="35000"/>
                  </a:schemeClr>
                </a:solidFill>
              </a:rPr>
              <a:t>Add Wellness Vendor Here</a:t>
            </a:r>
            <a:endParaRPr lang="en-US" sz="1300" dirty="0">
              <a:solidFill>
                <a:schemeClr val="tx1">
                  <a:lumMod val="65000"/>
                  <a:lumOff val="35000"/>
                </a:schemeClr>
              </a:solidFill>
            </a:endParaRPr>
          </a:p>
        </p:txBody>
      </p:sp>
    </p:spTree>
    <p:extLst>
      <p:ext uri="{BB962C8B-B14F-4D97-AF65-F5344CB8AC3E}">
        <p14:creationId xmlns:p14="http://schemas.microsoft.com/office/powerpoint/2010/main" val="229317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5DF241-5F7A-4343-924D-09E43A5F53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7772400" cy="10058400"/>
          </a:xfrm>
          <a:prstGeom prst="rect">
            <a:avLst/>
          </a:prstGeom>
        </p:spPr>
      </p:pic>
      <p:sp>
        <p:nvSpPr>
          <p:cNvPr id="17" name="TextBox 16">
            <a:extLst>
              <a:ext uri="{FF2B5EF4-FFF2-40B4-BE49-F238E27FC236}">
                <a16:creationId xmlns:a16="http://schemas.microsoft.com/office/drawing/2014/main" id="{A40B7431-6DB9-4554-BBE5-A366AE0A7F6D}"/>
              </a:ext>
            </a:extLst>
          </p:cNvPr>
          <p:cNvSpPr txBox="1"/>
          <p:nvPr/>
        </p:nvSpPr>
        <p:spPr>
          <a:xfrm>
            <a:off x="203200" y="9450668"/>
            <a:ext cx="7340600" cy="302932"/>
          </a:xfrm>
          <a:prstGeom prst="rect">
            <a:avLst/>
          </a:prstGeom>
          <a:noFill/>
        </p:spPr>
        <p:txBody>
          <a:bodyPr wrap="square" lIns="101882" tIns="50941" rIns="101882" bIns="50941" rtlCol="0">
            <a:spAutoFit/>
          </a:bodyPr>
          <a:lstStyle/>
          <a:p>
            <a:pPr algn="ctr"/>
            <a:r>
              <a:rPr lang="en-US" sz="1300" dirty="0">
                <a:solidFill>
                  <a:schemeClr val="tx1">
                    <a:lumMod val="65000"/>
                    <a:lumOff val="35000"/>
                  </a:schemeClr>
                </a:solidFill>
              </a:rPr>
              <a:t>Click on the “TRAVEL” tab to view a full selection of travel vendors and destinations, when you visit</a:t>
            </a:r>
          </a:p>
        </p:txBody>
      </p:sp>
      <p:cxnSp>
        <p:nvCxnSpPr>
          <p:cNvPr id="18" name="Straight Connector 17">
            <a:extLst>
              <a:ext uri="{FF2B5EF4-FFF2-40B4-BE49-F238E27FC236}">
                <a16:creationId xmlns:a16="http://schemas.microsoft.com/office/drawing/2014/main" id="{C028B930-64D5-409E-8C2F-F09D5B038D62}"/>
              </a:ext>
            </a:extLst>
          </p:cNvPr>
          <p:cNvCxnSpPr/>
          <p:nvPr/>
        </p:nvCxnSpPr>
        <p:spPr>
          <a:xfrm>
            <a:off x="457200" y="8991600"/>
            <a:ext cx="6822440"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76FBCED-5DCC-490C-A940-0808BE462657}"/>
              </a:ext>
            </a:extLst>
          </p:cNvPr>
          <p:cNvSpPr txBox="1"/>
          <p:nvPr/>
        </p:nvSpPr>
        <p:spPr>
          <a:xfrm>
            <a:off x="203200" y="6324600"/>
            <a:ext cx="7340600" cy="1180095"/>
          </a:xfrm>
          <a:prstGeom prst="rect">
            <a:avLst/>
          </a:prstGeom>
          <a:noFill/>
        </p:spPr>
        <p:txBody>
          <a:bodyPr wrap="square" lIns="101882" tIns="50941" rIns="101882" bIns="50941" rtlCol="0">
            <a:spAutoFit/>
          </a:bodyPr>
          <a:lstStyle/>
          <a:p>
            <a:pPr algn="ctr"/>
            <a:r>
              <a:rPr lang="en-US" sz="1800" b="1" dirty="0">
                <a:solidFill>
                  <a:schemeClr val="tx1">
                    <a:lumMod val="65000"/>
                    <a:lumOff val="35000"/>
                  </a:schemeClr>
                </a:solidFill>
              </a:rPr>
              <a:t>Save on popular destinations worldwide, plus rental cars, hotels and more!</a:t>
            </a:r>
          </a:p>
          <a:p>
            <a:pPr algn="ctr"/>
            <a:endParaRPr lang="en-US" sz="1300" dirty="0">
              <a:solidFill>
                <a:schemeClr val="tx1">
                  <a:lumMod val="65000"/>
                  <a:lumOff val="35000"/>
                </a:schemeClr>
              </a:solidFill>
            </a:endParaRPr>
          </a:p>
          <a:p>
            <a:pPr algn="ctr"/>
            <a:r>
              <a:rPr lang="en-US" sz="1300" dirty="0">
                <a:solidFill>
                  <a:schemeClr val="tx1">
                    <a:lumMod val="65000"/>
                    <a:lumOff val="35000"/>
                  </a:schemeClr>
                </a:solidFill>
              </a:rPr>
              <a:t>Take advantage of travel savings of up to 60% with Passport discounts. Hawaii, Las Vegas, California, Tahiti, Mexico, New Zealand, the Caribbean and countless other destinations await with exclusive member offers not found anywhere else! Plus, you can save on rental cars, hotels, travel insurance and so much more.</a:t>
            </a:r>
          </a:p>
        </p:txBody>
      </p:sp>
      <p:sp>
        <p:nvSpPr>
          <p:cNvPr id="20" name="TextBox 19">
            <a:extLst>
              <a:ext uri="{FF2B5EF4-FFF2-40B4-BE49-F238E27FC236}">
                <a16:creationId xmlns:a16="http://schemas.microsoft.com/office/drawing/2014/main" id="{A1930CA8-BFD8-41D5-99C2-E68B35FDC97A}"/>
              </a:ext>
            </a:extLst>
          </p:cNvPr>
          <p:cNvSpPr txBox="1"/>
          <p:nvPr/>
        </p:nvSpPr>
        <p:spPr>
          <a:xfrm>
            <a:off x="457200" y="7620000"/>
            <a:ext cx="6797040" cy="1180095"/>
          </a:xfrm>
          <a:prstGeom prst="rect">
            <a:avLst/>
          </a:prstGeom>
          <a:noFill/>
        </p:spPr>
        <p:txBody>
          <a:bodyPr wrap="square" lIns="101882" tIns="50941" rIns="101882" bIns="50941" numCol="2" rtlCol="0">
            <a:spAutoFit/>
          </a:bodyPr>
          <a:lstStyle/>
          <a:p>
            <a:pPr algn="ctr"/>
            <a:r>
              <a:rPr lang="en-US" sz="1400" b="1" dirty="0">
                <a:solidFill>
                  <a:schemeClr val="tx1">
                    <a:lumMod val="65000"/>
                    <a:lumOff val="35000"/>
                  </a:schemeClr>
                </a:solidFill>
              </a:rPr>
              <a:t>Add Travel Vendor Here</a:t>
            </a:r>
          </a:p>
          <a:p>
            <a:pPr algn="ctr"/>
            <a:r>
              <a:rPr lang="en-US" sz="1400" b="1" dirty="0">
                <a:solidFill>
                  <a:schemeClr val="tx1">
                    <a:lumMod val="65000"/>
                    <a:lumOff val="35000"/>
                  </a:schemeClr>
                </a:solidFill>
              </a:rPr>
              <a:t>Add Travel Vendor Here</a:t>
            </a:r>
          </a:p>
          <a:p>
            <a:pPr algn="ctr"/>
            <a:r>
              <a:rPr lang="en-US" sz="1400" b="1" dirty="0">
                <a:solidFill>
                  <a:schemeClr val="tx1">
                    <a:lumMod val="65000"/>
                    <a:lumOff val="35000"/>
                  </a:schemeClr>
                </a:solidFill>
              </a:rPr>
              <a:t>Add Travel Vendor Here</a:t>
            </a:r>
          </a:p>
          <a:p>
            <a:pPr algn="ctr"/>
            <a:r>
              <a:rPr lang="en-US" sz="1400" b="1" dirty="0">
                <a:solidFill>
                  <a:schemeClr val="tx1">
                    <a:lumMod val="65000"/>
                    <a:lumOff val="35000"/>
                  </a:schemeClr>
                </a:solidFill>
              </a:rPr>
              <a:t>Add Travel Vendor Here</a:t>
            </a:r>
          </a:p>
          <a:p>
            <a:pPr algn="ctr"/>
            <a:r>
              <a:rPr lang="en-US" sz="1400" b="1" dirty="0">
                <a:solidFill>
                  <a:schemeClr val="tx1">
                    <a:lumMod val="65000"/>
                    <a:lumOff val="35000"/>
                  </a:schemeClr>
                </a:solidFill>
              </a:rPr>
              <a:t>Add Travel Vendor Here</a:t>
            </a:r>
          </a:p>
          <a:p>
            <a:pPr algn="ctr"/>
            <a:r>
              <a:rPr lang="en-US" sz="1400" b="1" dirty="0">
                <a:solidFill>
                  <a:schemeClr val="tx1">
                    <a:lumMod val="65000"/>
                    <a:lumOff val="35000"/>
                  </a:schemeClr>
                </a:solidFill>
              </a:rPr>
              <a:t>Add Travel Vendor Here</a:t>
            </a:r>
          </a:p>
          <a:p>
            <a:pPr algn="ctr"/>
            <a:r>
              <a:rPr lang="en-US" sz="1400" b="1" dirty="0">
                <a:solidFill>
                  <a:schemeClr val="tx1">
                    <a:lumMod val="65000"/>
                    <a:lumOff val="35000"/>
                  </a:schemeClr>
                </a:solidFill>
              </a:rPr>
              <a:t>Add Travel Vendor Here</a:t>
            </a:r>
          </a:p>
          <a:p>
            <a:pPr algn="ctr"/>
            <a:r>
              <a:rPr lang="en-US" sz="1400" b="1" dirty="0">
                <a:solidFill>
                  <a:schemeClr val="tx1">
                    <a:lumMod val="65000"/>
                    <a:lumOff val="35000"/>
                  </a:schemeClr>
                </a:solidFill>
              </a:rPr>
              <a:t>Add Travel Vendor Here</a:t>
            </a:r>
          </a:p>
          <a:p>
            <a:pPr algn="ctr"/>
            <a:r>
              <a:rPr lang="en-US" sz="1400" b="1" dirty="0">
                <a:solidFill>
                  <a:schemeClr val="tx1">
                    <a:lumMod val="65000"/>
                    <a:lumOff val="35000"/>
                  </a:schemeClr>
                </a:solidFill>
              </a:rPr>
              <a:t>Add Travel Vendor Here</a:t>
            </a:r>
          </a:p>
          <a:p>
            <a:pPr algn="ctr"/>
            <a:r>
              <a:rPr lang="en-US" sz="1400" b="1" dirty="0">
                <a:solidFill>
                  <a:schemeClr val="tx1">
                    <a:lumMod val="65000"/>
                    <a:lumOff val="35000"/>
                  </a:schemeClr>
                </a:solidFill>
              </a:rPr>
              <a:t>Add Travel Vendor Here</a:t>
            </a:r>
          </a:p>
        </p:txBody>
      </p:sp>
    </p:spTree>
    <p:extLst>
      <p:ext uri="{BB962C8B-B14F-4D97-AF65-F5344CB8AC3E}">
        <p14:creationId xmlns:p14="http://schemas.microsoft.com/office/powerpoint/2010/main" val="1575223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AB9F65-6A6C-49D0-99DC-78E8D768CD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7772400" cy="10058400"/>
          </a:xfrm>
          <a:prstGeom prst="rect">
            <a:avLst/>
          </a:prstGeom>
        </p:spPr>
      </p:pic>
      <p:sp>
        <p:nvSpPr>
          <p:cNvPr id="17" name="TextBox 16">
            <a:extLst>
              <a:ext uri="{FF2B5EF4-FFF2-40B4-BE49-F238E27FC236}">
                <a16:creationId xmlns:a16="http://schemas.microsoft.com/office/drawing/2014/main" id="{42C4A76D-2DB2-4BBF-BAFA-165EF5F1D945}"/>
              </a:ext>
            </a:extLst>
          </p:cNvPr>
          <p:cNvSpPr txBox="1"/>
          <p:nvPr/>
        </p:nvSpPr>
        <p:spPr>
          <a:xfrm>
            <a:off x="203200" y="9450668"/>
            <a:ext cx="7340600" cy="302932"/>
          </a:xfrm>
          <a:prstGeom prst="rect">
            <a:avLst/>
          </a:prstGeom>
          <a:noFill/>
        </p:spPr>
        <p:txBody>
          <a:bodyPr wrap="square" lIns="101882" tIns="50941" rIns="101882" bIns="50941" rtlCol="0">
            <a:spAutoFit/>
          </a:bodyPr>
          <a:lstStyle/>
          <a:p>
            <a:pPr algn="ctr"/>
            <a:r>
              <a:rPr lang="en-US" sz="1300" dirty="0">
                <a:solidFill>
                  <a:schemeClr val="tx1">
                    <a:lumMod val="65000"/>
                    <a:lumOff val="35000"/>
                  </a:schemeClr>
                </a:solidFill>
              </a:rPr>
              <a:t>Click on the “DINE” tab to view a full selection of participating restaurants in your area, when you visit</a:t>
            </a:r>
          </a:p>
        </p:txBody>
      </p:sp>
      <p:cxnSp>
        <p:nvCxnSpPr>
          <p:cNvPr id="20" name="Straight Connector 19">
            <a:extLst>
              <a:ext uri="{FF2B5EF4-FFF2-40B4-BE49-F238E27FC236}">
                <a16:creationId xmlns:a16="http://schemas.microsoft.com/office/drawing/2014/main" id="{6F9EB904-69EE-4727-8D54-373732BC7684}"/>
              </a:ext>
            </a:extLst>
          </p:cNvPr>
          <p:cNvCxnSpPr/>
          <p:nvPr/>
        </p:nvCxnSpPr>
        <p:spPr>
          <a:xfrm>
            <a:off x="457200" y="8991600"/>
            <a:ext cx="6822440"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F8F5E0D-1387-4AAA-A3AF-08A0CA5F9AE9}"/>
              </a:ext>
            </a:extLst>
          </p:cNvPr>
          <p:cNvSpPr txBox="1"/>
          <p:nvPr/>
        </p:nvSpPr>
        <p:spPr>
          <a:xfrm>
            <a:off x="203200" y="6324600"/>
            <a:ext cx="7340600" cy="1180095"/>
          </a:xfrm>
          <a:prstGeom prst="rect">
            <a:avLst/>
          </a:prstGeom>
          <a:noFill/>
        </p:spPr>
        <p:txBody>
          <a:bodyPr wrap="square" lIns="101882" tIns="50941" rIns="101882" bIns="50941" rtlCol="0">
            <a:spAutoFit/>
          </a:bodyPr>
          <a:lstStyle/>
          <a:p>
            <a:pPr algn="ctr"/>
            <a:r>
              <a:rPr lang="en-US" sz="1800" b="1" dirty="0">
                <a:solidFill>
                  <a:schemeClr val="tx1">
                    <a:lumMod val="65000"/>
                    <a:lumOff val="35000"/>
                  </a:schemeClr>
                </a:solidFill>
              </a:rPr>
              <a:t>Save at your favorite restaurants every day on an unlimited basis!</a:t>
            </a:r>
          </a:p>
          <a:p>
            <a:pPr algn="ctr"/>
            <a:endParaRPr lang="en-US" sz="1300" dirty="0">
              <a:solidFill>
                <a:schemeClr val="tx1">
                  <a:lumMod val="65000"/>
                  <a:lumOff val="35000"/>
                </a:schemeClr>
              </a:solidFill>
            </a:endParaRPr>
          </a:p>
          <a:p>
            <a:pPr algn="ctr"/>
            <a:r>
              <a:rPr lang="en-US" sz="1300" dirty="0">
                <a:solidFill>
                  <a:schemeClr val="tx1">
                    <a:lumMod val="65000"/>
                    <a:lumOff val="35000"/>
                  </a:schemeClr>
                </a:solidFill>
              </a:rPr>
              <a:t>When dining at a participating restaurant, you’ll receive exclusive membership savings – on an unlimited basis, every day. Just present your membership along with the check, and your savings will be discreetly deducted away from the table.</a:t>
            </a:r>
          </a:p>
        </p:txBody>
      </p:sp>
      <p:sp>
        <p:nvSpPr>
          <p:cNvPr id="22" name="TextBox 21">
            <a:extLst>
              <a:ext uri="{FF2B5EF4-FFF2-40B4-BE49-F238E27FC236}">
                <a16:creationId xmlns:a16="http://schemas.microsoft.com/office/drawing/2014/main" id="{4AF7A180-15A0-42C2-9BED-BDB8BA0BA43D}"/>
              </a:ext>
            </a:extLst>
          </p:cNvPr>
          <p:cNvSpPr txBox="1"/>
          <p:nvPr/>
        </p:nvSpPr>
        <p:spPr>
          <a:xfrm>
            <a:off x="457200" y="7620000"/>
            <a:ext cx="6797040" cy="1180095"/>
          </a:xfrm>
          <a:prstGeom prst="rect">
            <a:avLst/>
          </a:prstGeom>
          <a:noFill/>
        </p:spPr>
        <p:txBody>
          <a:bodyPr wrap="square" lIns="101882" tIns="50941" rIns="101882" bIns="50941" numCol="2" rtlCol="0">
            <a:spAutoFit/>
          </a:bodyPr>
          <a:lstStyle/>
          <a:p>
            <a:pPr algn="ctr"/>
            <a:r>
              <a:rPr lang="en-US" sz="1400" b="1" dirty="0">
                <a:solidFill>
                  <a:schemeClr val="tx1">
                    <a:lumMod val="65000"/>
                    <a:lumOff val="35000"/>
                  </a:schemeClr>
                </a:solidFill>
              </a:rPr>
              <a:t>Add Local Restaurant </a:t>
            </a:r>
            <a:r>
              <a:rPr lang="en-US" sz="1400" b="1" dirty="0" err="1">
                <a:solidFill>
                  <a:schemeClr val="tx1">
                    <a:lumMod val="65000"/>
                    <a:lumOff val="35000"/>
                  </a:schemeClr>
                </a:solidFill>
              </a:rPr>
              <a:t>Faves</a:t>
            </a:r>
            <a:r>
              <a:rPr lang="en-US" sz="1400" b="1" dirty="0">
                <a:solidFill>
                  <a:schemeClr val="tx1">
                    <a:lumMod val="65000"/>
                    <a:lumOff val="35000"/>
                  </a:schemeClr>
                </a:solidFill>
              </a:rPr>
              <a:t> Here</a:t>
            </a:r>
          </a:p>
          <a:p>
            <a:pPr algn="ctr"/>
            <a:r>
              <a:rPr lang="en-US" sz="1400" b="1" dirty="0">
                <a:solidFill>
                  <a:schemeClr val="tx1">
                    <a:lumMod val="65000"/>
                    <a:lumOff val="35000"/>
                  </a:schemeClr>
                </a:solidFill>
              </a:rPr>
              <a:t>Add Local Restaurant </a:t>
            </a:r>
            <a:r>
              <a:rPr lang="en-US" sz="1400" b="1" dirty="0" err="1">
                <a:solidFill>
                  <a:schemeClr val="tx1">
                    <a:lumMod val="65000"/>
                    <a:lumOff val="35000"/>
                  </a:schemeClr>
                </a:solidFill>
              </a:rPr>
              <a:t>Faves</a:t>
            </a:r>
            <a:r>
              <a:rPr lang="en-US" sz="1400" b="1" dirty="0">
                <a:solidFill>
                  <a:schemeClr val="tx1">
                    <a:lumMod val="65000"/>
                    <a:lumOff val="35000"/>
                  </a:schemeClr>
                </a:solidFill>
              </a:rPr>
              <a:t> Here</a:t>
            </a:r>
          </a:p>
          <a:p>
            <a:pPr algn="ctr"/>
            <a:r>
              <a:rPr lang="en-US" sz="1400" b="1" dirty="0">
                <a:solidFill>
                  <a:schemeClr val="tx1">
                    <a:lumMod val="65000"/>
                    <a:lumOff val="35000"/>
                  </a:schemeClr>
                </a:solidFill>
              </a:rPr>
              <a:t>Add Local Restaurant </a:t>
            </a:r>
            <a:r>
              <a:rPr lang="en-US" sz="1400" b="1" dirty="0" err="1">
                <a:solidFill>
                  <a:schemeClr val="tx1">
                    <a:lumMod val="65000"/>
                    <a:lumOff val="35000"/>
                  </a:schemeClr>
                </a:solidFill>
              </a:rPr>
              <a:t>Faves</a:t>
            </a:r>
            <a:r>
              <a:rPr lang="en-US" sz="1400" b="1" dirty="0">
                <a:solidFill>
                  <a:schemeClr val="tx1">
                    <a:lumMod val="65000"/>
                    <a:lumOff val="35000"/>
                  </a:schemeClr>
                </a:solidFill>
              </a:rPr>
              <a:t> Here</a:t>
            </a:r>
          </a:p>
          <a:p>
            <a:pPr algn="ctr"/>
            <a:r>
              <a:rPr lang="en-US" sz="1400" b="1" dirty="0">
                <a:solidFill>
                  <a:schemeClr val="tx1">
                    <a:lumMod val="65000"/>
                    <a:lumOff val="35000"/>
                  </a:schemeClr>
                </a:solidFill>
              </a:rPr>
              <a:t>Add Local Restaurant </a:t>
            </a:r>
            <a:r>
              <a:rPr lang="en-US" sz="1400" b="1" dirty="0" err="1">
                <a:solidFill>
                  <a:schemeClr val="tx1">
                    <a:lumMod val="65000"/>
                    <a:lumOff val="35000"/>
                  </a:schemeClr>
                </a:solidFill>
              </a:rPr>
              <a:t>Faves</a:t>
            </a:r>
            <a:r>
              <a:rPr lang="en-US" sz="1400" b="1" dirty="0">
                <a:solidFill>
                  <a:schemeClr val="tx1">
                    <a:lumMod val="65000"/>
                    <a:lumOff val="35000"/>
                  </a:schemeClr>
                </a:solidFill>
              </a:rPr>
              <a:t> Here</a:t>
            </a:r>
          </a:p>
          <a:p>
            <a:pPr algn="ctr"/>
            <a:r>
              <a:rPr lang="en-US" sz="1400" b="1" dirty="0">
                <a:solidFill>
                  <a:schemeClr val="tx1">
                    <a:lumMod val="65000"/>
                    <a:lumOff val="35000"/>
                  </a:schemeClr>
                </a:solidFill>
              </a:rPr>
              <a:t>Add Local Restaurant </a:t>
            </a:r>
            <a:r>
              <a:rPr lang="en-US" sz="1400" b="1" dirty="0" err="1">
                <a:solidFill>
                  <a:schemeClr val="tx1">
                    <a:lumMod val="65000"/>
                    <a:lumOff val="35000"/>
                  </a:schemeClr>
                </a:solidFill>
              </a:rPr>
              <a:t>Faves</a:t>
            </a:r>
            <a:r>
              <a:rPr lang="en-US" sz="1400" b="1" dirty="0">
                <a:solidFill>
                  <a:schemeClr val="tx1">
                    <a:lumMod val="65000"/>
                    <a:lumOff val="35000"/>
                  </a:schemeClr>
                </a:solidFill>
              </a:rPr>
              <a:t> Here</a:t>
            </a:r>
          </a:p>
          <a:p>
            <a:pPr algn="ctr"/>
            <a:r>
              <a:rPr lang="en-US" sz="1400" b="1" dirty="0">
                <a:solidFill>
                  <a:schemeClr val="tx1">
                    <a:lumMod val="65000"/>
                    <a:lumOff val="35000"/>
                  </a:schemeClr>
                </a:solidFill>
              </a:rPr>
              <a:t>Add Local Restaurant </a:t>
            </a:r>
            <a:r>
              <a:rPr lang="en-US" sz="1400" b="1" dirty="0" err="1">
                <a:solidFill>
                  <a:schemeClr val="tx1">
                    <a:lumMod val="65000"/>
                    <a:lumOff val="35000"/>
                  </a:schemeClr>
                </a:solidFill>
              </a:rPr>
              <a:t>Faves</a:t>
            </a:r>
            <a:r>
              <a:rPr lang="en-US" sz="1400" b="1" dirty="0">
                <a:solidFill>
                  <a:schemeClr val="tx1">
                    <a:lumMod val="65000"/>
                    <a:lumOff val="35000"/>
                  </a:schemeClr>
                </a:solidFill>
              </a:rPr>
              <a:t> Here</a:t>
            </a:r>
          </a:p>
          <a:p>
            <a:pPr algn="ctr"/>
            <a:r>
              <a:rPr lang="en-US" sz="1400" b="1" dirty="0">
                <a:solidFill>
                  <a:schemeClr val="tx1">
                    <a:lumMod val="65000"/>
                    <a:lumOff val="35000"/>
                  </a:schemeClr>
                </a:solidFill>
              </a:rPr>
              <a:t>Add Local Restaurant </a:t>
            </a:r>
            <a:r>
              <a:rPr lang="en-US" sz="1400" b="1" dirty="0" err="1">
                <a:solidFill>
                  <a:schemeClr val="tx1">
                    <a:lumMod val="65000"/>
                    <a:lumOff val="35000"/>
                  </a:schemeClr>
                </a:solidFill>
              </a:rPr>
              <a:t>Faves</a:t>
            </a:r>
            <a:r>
              <a:rPr lang="en-US" sz="1400" b="1" dirty="0">
                <a:solidFill>
                  <a:schemeClr val="tx1">
                    <a:lumMod val="65000"/>
                    <a:lumOff val="35000"/>
                  </a:schemeClr>
                </a:solidFill>
              </a:rPr>
              <a:t> Here</a:t>
            </a:r>
          </a:p>
          <a:p>
            <a:pPr algn="ctr"/>
            <a:r>
              <a:rPr lang="en-US" sz="1400" b="1" dirty="0">
                <a:solidFill>
                  <a:schemeClr val="tx1">
                    <a:lumMod val="65000"/>
                    <a:lumOff val="35000"/>
                  </a:schemeClr>
                </a:solidFill>
              </a:rPr>
              <a:t>Add Local Restaurant </a:t>
            </a:r>
            <a:r>
              <a:rPr lang="en-US" sz="1400" b="1" dirty="0" err="1">
                <a:solidFill>
                  <a:schemeClr val="tx1">
                    <a:lumMod val="65000"/>
                    <a:lumOff val="35000"/>
                  </a:schemeClr>
                </a:solidFill>
              </a:rPr>
              <a:t>Faves</a:t>
            </a:r>
            <a:r>
              <a:rPr lang="en-US" sz="1400" b="1" dirty="0">
                <a:solidFill>
                  <a:schemeClr val="tx1">
                    <a:lumMod val="65000"/>
                    <a:lumOff val="35000"/>
                  </a:schemeClr>
                </a:solidFill>
              </a:rPr>
              <a:t> Here</a:t>
            </a:r>
          </a:p>
          <a:p>
            <a:pPr algn="ctr"/>
            <a:r>
              <a:rPr lang="en-US" sz="1400" b="1" dirty="0">
                <a:solidFill>
                  <a:schemeClr val="tx1">
                    <a:lumMod val="65000"/>
                    <a:lumOff val="35000"/>
                  </a:schemeClr>
                </a:solidFill>
              </a:rPr>
              <a:t>Add Local Restaurant </a:t>
            </a:r>
            <a:r>
              <a:rPr lang="en-US" sz="1400" b="1" dirty="0" err="1">
                <a:solidFill>
                  <a:schemeClr val="tx1">
                    <a:lumMod val="65000"/>
                    <a:lumOff val="35000"/>
                  </a:schemeClr>
                </a:solidFill>
              </a:rPr>
              <a:t>Faves</a:t>
            </a:r>
            <a:r>
              <a:rPr lang="en-US" sz="1400" b="1" dirty="0">
                <a:solidFill>
                  <a:schemeClr val="tx1">
                    <a:lumMod val="65000"/>
                    <a:lumOff val="35000"/>
                  </a:schemeClr>
                </a:solidFill>
              </a:rPr>
              <a:t> Here</a:t>
            </a:r>
          </a:p>
          <a:p>
            <a:pPr algn="ctr"/>
            <a:r>
              <a:rPr lang="en-US" sz="1400" b="1" dirty="0">
                <a:solidFill>
                  <a:schemeClr val="tx1">
                    <a:lumMod val="65000"/>
                    <a:lumOff val="35000"/>
                  </a:schemeClr>
                </a:solidFill>
              </a:rPr>
              <a:t>Add Local Restaurant </a:t>
            </a:r>
            <a:r>
              <a:rPr lang="en-US" sz="1400" b="1" dirty="0" err="1">
                <a:solidFill>
                  <a:schemeClr val="tx1">
                    <a:lumMod val="65000"/>
                    <a:lumOff val="35000"/>
                  </a:schemeClr>
                </a:solidFill>
              </a:rPr>
              <a:t>Faves</a:t>
            </a:r>
            <a:r>
              <a:rPr lang="en-US" sz="1400" b="1" dirty="0">
                <a:solidFill>
                  <a:schemeClr val="tx1">
                    <a:lumMod val="65000"/>
                    <a:lumOff val="35000"/>
                  </a:schemeClr>
                </a:solidFill>
              </a:rPr>
              <a:t> Here</a:t>
            </a:r>
          </a:p>
        </p:txBody>
      </p:sp>
    </p:spTree>
    <p:extLst>
      <p:ext uri="{BB962C8B-B14F-4D97-AF65-F5344CB8AC3E}">
        <p14:creationId xmlns:p14="http://schemas.microsoft.com/office/powerpoint/2010/main" val="2483656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4CD948-2F53-4FCC-81BF-41F886314E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7772400" cy="10058400"/>
          </a:xfrm>
          <a:prstGeom prst="rect">
            <a:avLst/>
          </a:prstGeom>
        </p:spPr>
      </p:pic>
      <p:sp>
        <p:nvSpPr>
          <p:cNvPr id="23" name="TextBox 22">
            <a:extLst>
              <a:ext uri="{FF2B5EF4-FFF2-40B4-BE49-F238E27FC236}">
                <a16:creationId xmlns:a16="http://schemas.microsoft.com/office/drawing/2014/main" id="{D52ACD54-CCE7-4353-8219-62BA108E5AD9}"/>
              </a:ext>
            </a:extLst>
          </p:cNvPr>
          <p:cNvSpPr txBox="1"/>
          <p:nvPr/>
        </p:nvSpPr>
        <p:spPr>
          <a:xfrm>
            <a:off x="203200" y="9450668"/>
            <a:ext cx="7340600" cy="302932"/>
          </a:xfrm>
          <a:prstGeom prst="rect">
            <a:avLst/>
          </a:prstGeom>
          <a:noFill/>
        </p:spPr>
        <p:txBody>
          <a:bodyPr wrap="square" lIns="101882" tIns="50941" rIns="101882" bIns="50941" rtlCol="0">
            <a:spAutoFit/>
          </a:bodyPr>
          <a:lstStyle/>
          <a:p>
            <a:pPr algn="ctr"/>
            <a:r>
              <a:rPr lang="en-US" sz="1300" dirty="0">
                <a:solidFill>
                  <a:schemeClr val="tx1">
                    <a:lumMod val="65000"/>
                    <a:lumOff val="35000"/>
                  </a:schemeClr>
                </a:solidFill>
              </a:rPr>
              <a:t>Click on the “SHOP” tab to view a full selection of participating businesses, when you visit</a:t>
            </a:r>
          </a:p>
        </p:txBody>
      </p:sp>
      <p:cxnSp>
        <p:nvCxnSpPr>
          <p:cNvPr id="24" name="Straight Connector 23">
            <a:extLst>
              <a:ext uri="{FF2B5EF4-FFF2-40B4-BE49-F238E27FC236}">
                <a16:creationId xmlns:a16="http://schemas.microsoft.com/office/drawing/2014/main" id="{FBADA1A8-E0E1-43ED-8826-0261E4C591B0}"/>
              </a:ext>
            </a:extLst>
          </p:cNvPr>
          <p:cNvCxnSpPr/>
          <p:nvPr/>
        </p:nvCxnSpPr>
        <p:spPr>
          <a:xfrm>
            <a:off x="457200" y="8991600"/>
            <a:ext cx="6822440"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F67FF93-30B9-488D-B6D9-ACACEA82657C}"/>
              </a:ext>
            </a:extLst>
          </p:cNvPr>
          <p:cNvSpPr txBox="1"/>
          <p:nvPr/>
        </p:nvSpPr>
        <p:spPr>
          <a:xfrm>
            <a:off x="381000" y="6324600"/>
            <a:ext cx="6974840" cy="980040"/>
          </a:xfrm>
          <a:prstGeom prst="rect">
            <a:avLst/>
          </a:prstGeom>
          <a:noFill/>
        </p:spPr>
        <p:txBody>
          <a:bodyPr wrap="square" lIns="101882" tIns="50941" rIns="101882" bIns="50941" rtlCol="0">
            <a:spAutoFit/>
          </a:bodyPr>
          <a:lstStyle/>
          <a:p>
            <a:pPr algn="ctr"/>
            <a:r>
              <a:rPr lang="en-US" sz="1800" b="1" dirty="0">
                <a:solidFill>
                  <a:schemeClr val="tx1">
                    <a:lumMod val="65000"/>
                    <a:lumOff val="35000"/>
                  </a:schemeClr>
                </a:solidFill>
              </a:rPr>
              <a:t>Shop and save every day, around the neighborhood or online! </a:t>
            </a:r>
          </a:p>
          <a:p>
            <a:pPr algn="ctr"/>
            <a:endParaRPr lang="en-US" sz="1300" dirty="0">
              <a:solidFill>
                <a:schemeClr val="tx1">
                  <a:lumMod val="65000"/>
                  <a:lumOff val="35000"/>
                </a:schemeClr>
              </a:solidFill>
            </a:endParaRPr>
          </a:p>
          <a:p>
            <a:pPr algn="ctr"/>
            <a:r>
              <a:rPr lang="en-US" sz="1300" dirty="0">
                <a:solidFill>
                  <a:schemeClr val="tx1">
                    <a:lumMod val="65000"/>
                    <a:lumOff val="35000"/>
                  </a:schemeClr>
                </a:solidFill>
              </a:rPr>
              <a:t>Access Passport’s ever-expanding network of local and national savings in categories such as Home Improvement, Autos &amp; Boats, Apparel, Health &amp; Wellness, Tickets, Electronics and many more!</a:t>
            </a:r>
          </a:p>
        </p:txBody>
      </p:sp>
      <p:sp>
        <p:nvSpPr>
          <p:cNvPr id="26" name="TextBox 25">
            <a:extLst>
              <a:ext uri="{FF2B5EF4-FFF2-40B4-BE49-F238E27FC236}">
                <a16:creationId xmlns:a16="http://schemas.microsoft.com/office/drawing/2014/main" id="{5B7A3969-2A02-47BE-8F3A-533A1A9A7DA7}"/>
              </a:ext>
            </a:extLst>
          </p:cNvPr>
          <p:cNvSpPr txBox="1"/>
          <p:nvPr/>
        </p:nvSpPr>
        <p:spPr>
          <a:xfrm>
            <a:off x="457200" y="7543800"/>
            <a:ext cx="6797040" cy="1180095"/>
          </a:xfrm>
          <a:prstGeom prst="rect">
            <a:avLst/>
          </a:prstGeom>
          <a:noFill/>
        </p:spPr>
        <p:txBody>
          <a:bodyPr wrap="square" lIns="101882" tIns="50941" rIns="101882" bIns="50941" numCol="2" rtlCol="0">
            <a:spAutoFit/>
          </a:bodyPr>
          <a:lstStyle/>
          <a:p>
            <a:pPr algn="ctr"/>
            <a:r>
              <a:rPr lang="en-US" sz="1400" b="1" dirty="0">
                <a:solidFill>
                  <a:schemeClr val="tx1">
                    <a:lumMod val="65000"/>
                    <a:lumOff val="35000"/>
                  </a:schemeClr>
                </a:solidFill>
              </a:rPr>
              <a:t>Add Popular Favorite Here</a:t>
            </a:r>
          </a:p>
          <a:p>
            <a:pPr algn="ctr"/>
            <a:r>
              <a:rPr lang="en-US" sz="1400" b="1" dirty="0">
                <a:solidFill>
                  <a:schemeClr val="tx1">
                    <a:lumMod val="65000"/>
                    <a:lumOff val="35000"/>
                  </a:schemeClr>
                </a:solidFill>
              </a:rPr>
              <a:t>Add Popular Favorite Here</a:t>
            </a:r>
          </a:p>
          <a:p>
            <a:pPr algn="ctr"/>
            <a:r>
              <a:rPr lang="en-US" sz="1400" b="1" dirty="0">
                <a:solidFill>
                  <a:schemeClr val="tx1">
                    <a:lumMod val="65000"/>
                    <a:lumOff val="35000"/>
                  </a:schemeClr>
                </a:solidFill>
              </a:rPr>
              <a:t>Add Popular Favorite Here</a:t>
            </a:r>
          </a:p>
          <a:p>
            <a:pPr algn="ctr"/>
            <a:r>
              <a:rPr lang="en-US" sz="1400" b="1" dirty="0">
                <a:solidFill>
                  <a:schemeClr val="tx1">
                    <a:lumMod val="65000"/>
                    <a:lumOff val="35000"/>
                  </a:schemeClr>
                </a:solidFill>
              </a:rPr>
              <a:t>Add Popular Favorite Here</a:t>
            </a:r>
          </a:p>
          <a:p>
            <a:pPr algn="ctr"/>
            <a:r>
              <a:rPr lang="en-US" sz="1400" b="1" dirty="0">
                <a:solidFill>
                  <a:schemeClr val="tx1">
                    <a:lumMod val="65000"/>
                    <a:lumOff val="35000"/>
                  </a:schemeClr>
                </a:solidFill>
              </a:rPr>
              <a:t>Add Popular Favorite Here</a:t>
            </a:r>
          </a:p>
          <a:p>
            <a:pPr algn="ctr"/>
            <a:r>
              <a:rPr lang="en-US" sz="1400" b="1" dirty="0">
                <a:solidFill>
                  <a:schemeClr val="tx1">
                    <a:lumMod val="65000"/>
                    <a:lumOff val="35000"/>
                  </a:schemeClr>
                </a:solidFill>
              </a:rPr>
              <a:t>Add Popular Favorite Here</a:t>
            </a:r>
          </a:p>
          <a:p>
            <a:pPr algn="ctr"/>
            <a:r>
              <a:rPr lang="en-US" sz="1400" b="1" dirty="0">
                <a:solidFill>
                  <a:schemeClr val="tx1">
                    <a:lumMod val="65000"/>
                    <a:lumOff val="35000"/>
                  </a:schemeClr>
                </a:solidFill>
              </a:rPr>
              <a:t>Add Popular Favorite Here</a:t>
            </a:r>
          </a:p>
          <a:p>
            <a:pPr algn="ctr"/>
            <a:r>
              <a:rPr lang="en-US" sz="1400" b="1" dirty="0">
                <a:solidFill>
                  <a:schemeClr val="tx1">
                    <a:lumMod val="65000"/>
                    <a:lumOff val="35000"/>
                  </a:schemeClr>
                </a:solidFill>
              </a:rPr>
              <a:t>Add Popular Favorite Here</a:t>
            </a:r>
          </a:p>
          <a:p>
            <a:pPr algn="ctr"/>
            <a:r>
              <a:rPr lang="en-US" sz="1400" b="1" dirty="0">
                <a:solidFill>
                  <a:schemeClr val="tx1">
                    <a:lumMod val="65000"/>
                    <a:lumOff val="35000"/>
                  </a:schemeClr>
                </a:solidFill>
              </a:rPr>
              <a:t>Add Popular Favorite Here</a:t>
            </a:r>
          </a:p>
          <a:p>
            <a:pPr algn="ctr"/>
            <a:r>
              <a:rPr lang="en-US" sz="1400" b="1" dirty="0">
                <a:solidFill>
                  <a:schemeClr val="tx1">
                    <a:lumMod val="65000"/>
                    <a:lumOff val="35000"/>
                  </a:schemeClr>
                </a:solidFill>
              </a:rPr>
              <a:t>Add Popular Favorite Here</a:t>
            </a:r>
          </a:p>
        </p:txBody>
      </p:sp>
    </p:spTree>
    <p:extLst>
      <p:ext uri="{BB962C8B-B14F-4D97-AF65-F5344CB8AC3E}">
        <p14:creationId xmlns:p14="http://schemas.microsoft.com/office/powerpoint/2010/main" val="1403178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C100302FD60E488C6E76D9F6498599" ma:contentTypeVersion="9" ma:contentTypeDescription="Create a new document." ma:contentTypeScope="" ma:versionID="47a622caf293b595e3d37dfc69a37c66">
  <xsd:schema xmlns:xsd="http://www.w3.org/2001/XMLSchema" xmlns:xs="http://www.w3.org/2001/XMLSchema" xmlns:p="http://schemas.microsoft.com/office/2006/metadata/properties" xmlns:ns2="564072da-ba67-4f35-a5b0-7ddd46b3c8ff" targetNamespace="http://schemas.microsoft.com/office/2006/metadata/properties" ma:root="true" ma:fieldsID="cc79743a78a8c165fcf5a4ffdb68d36c" ns2:_="">
    <xsd:import namespace="564072da-ba67-4f35-a5b0-7ddd46b3c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4072da-ba67-4f35-a5b0-7ddd46b3c8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5A2486-50AC-495D-9FDD-2B915B93E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4072da-ba67-4f35-a5b0-7ddd46b3c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0353F4-CFD8-42F1-A7A0-38397B73562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EC29344-A076-4037-91A5-499258BC9C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751</TotalTime>
  <Words>484</Words>
  <Application>Microsoft Office PowerPoint</Application>
  <PresentationFormat>Custom</PresentationFormat>
  <Paragraphs>56</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Johnson</dc:creator>
  <cp:lastModifiedBy>Jon-Paul Verfaillie</cp:lastModifiedBy>
  <cp:revision>43</cp:revision>
  <cp:lastPrinted>2014-12-05T20:53:19Z</cp:lastPrinted>
  <dcterms:created xsi:type="dcterms:W3CDTF">2014-07-16T18:43:24Z</dcterms:created>
  <dcterms:modified xsi:type="dcterms:W3CDTF">2021-11-19T21:47:03Z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0x010100FEC100302FD60E488C6E76D9F6498599</vt:lpwstr>
  </property>
  <property fmtid="{D5CDD505-2E9C-101B-9397-08002B2CF9AE}" pid="3" name="Order">
    <vt:r8>911600</vt:r8>
  </property>
</Properties>
</file>