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7C0F5D-7993-4D23-99A2-A5E3709BEFAC}" v="3" dt="2021-11-20T00:38:56.2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7" d="100"/>
          <a:sy n="137" d="100"/>
        </p:scale>
        <p:origin x="138" y="5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-Paul Verfaillie" userId="651d0665-6a91-4602-8b57-57b0304c0e48" providerId="ADAL" clId="{747C0F5D-7993-4D23-99A2-A5E3709BEFAC}"/>
    <pc:docChg chg="modSld">
      <pc:chgData name="Jon-Paul Verfaillie" userId="651d0665-6a91-4602-8b57-57b0304c0e48" providerId="ADAL" clId="{747C0F5D-7993-4D23-99A2-A5E3709BEFAC}" dt="2021-11-20T00:38:56.291" v="2" actId="14826"/>
      <pc:docMkLst>
        <pc:docMk/>
      </pc:docMkLst>
      <pc:sldChg chg="modSp">
        <pc:chgData name="Jon-Paul Verfaillie" userId="651d0665-6a91-4602-8b57-57b0304c0e48" providerId="ADAL" clId="{747C0F5D-7993-4D23-99A2-A5E3709BEFAC}" dt="2021-11-20T00:33:04.179" v="0" actId="14826"/>
        <pc:sldMkLst>
          <pc:docMk/>
          <pc:sldMk cId="236926400" sldId="257"/>
        </pc:sldMkLst>
        <pc:picChg chg="mod">
          <ac:chgData name="Jon-Paul Verfaillie" userId="651d0665-6a91-4602-8b57-57b0304c0e48" providerId="ADAL" clId="{747C0F5D-7993-4D23-99A2-A5E3709BEFAC}" dt="2021-11-20T00:33:04.179" v="0" actId="14826"/>
          <ac:picMkLst>
            <pc:docMk/>
            <pc:sldMk cId="236926400" sldId="257"/>
            <ac:picMk id="4" creationId="{00000000-0000-0000-0000-000000000000}"/>
          </ac:picMkLst>
        </pc:picChg>
      </pc:sldChg>
      <pc:sldChg chg="modSp">
        <pc:chgData name="Jon-Paul Verfaillie" userId="651d0665-6a91-4602-8b57-57b0304c0e48" providerId="ADAL" clId="{747C0F5D-7993-4D23-99A2-A5E3709BEFAC}" dt="2021-11-20T00:38:56.291" v="2" actId="14826"/>
        <pc:sldMkLst>
          <pc:docMk/>
          <pc:sldMk cId="1261198808" sldId="259"/>
        </pc:sldMkLst>
        <pc:picChg chg="mod">
          <ac:chgData name="Jon-Paul Verfaillie" userId="651d0665-6a91-4602-8b57-57b0304c0e48" providerId="ADAL" clId="{747C0F5D-7993-4D23-99A2-A5E3709BEFAC}" dt="2021-11-20T00:38:56.291" v="2" actId="14826"/>
          <ac:picMkLst>
            <pc:docMk/>
            <pc:sldMk cId="1261198808" sldId="259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0E58-6DB2-4CE1-865D-FD0C8943B8B5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4843-CAB3-4D50-AC3D-232E1B26B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34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0E58-6DB2-4CE1-865D-FD0C8943B8B5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4843-CAB3-4D50-AC3D-232E1B26B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37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0E58-6DB2-4CE1-865D-FD0C8943B8B5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4843-CAB3-4D50-AC3D-232E1B26B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804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0E58-6DB2-4CE1-865D-FD0C8943B8B5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4843-CAB3-4D50-AC3D-232E1B26B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83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0E58-6DB2-4CE1-865D-FD0C8943B8B5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4843-CAB3-4D50-AC3D-232E1B26B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5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0E58-6DB2-4CE1-865D-FD0C8943B8B5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4843-CAB3-4D50-AC3D-232E1B26B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8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0E58-6DB2-4CE1-865D-FD0C8943B8B5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4843-CAB3-4D50-AC3D-232E1B26B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85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0E58-6DB2-4CE1-865D-FD0C8943B8B5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4843-CAB3-4D50-AC3D-232E1B26B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2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0E58-6DB2-4CE1-865D-FD0C8943B8B5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4843-CAB3-4D50-AC3D-232E1B26B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4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0E58-6DB2-4CE1-865D-FD0C8943B8B5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4843-CAB3-4D50-AC3D-232E1B26B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7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20E58-6DB2-4CE1-865D-FD0C8943B8B5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94843-CAB3-4D50-AC3D-232E1B26B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1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20E58-6DB2-4CE1-865D-FD0C8943B8B5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94843-CAB3-4D50-AC3D-232E1B26B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0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93" y="0"/>
            <a:ext cx="9130473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58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4" y="0"/>
            <a:ext cx="9130471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26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3" y="0"/>
            <a:ext cx="9130473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88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4" y="0"/>
            <a:ext cx="9130471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98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C100302FD60E488C6E76D9F6498599" ma:contentTypeVersion="9" ma:contentTypeDescription="Create a new document." ma:contentTypeScope="" ma:versionID="47a622caf293b595e3d37dfc69a37c66">
  <xsd:schema xmlns:xsd="http://www.w3.org/2001/XMLSchema" xmlns:xs="http://www.w3.org/2001/XMLSchema" xmlns:p="http://schemas.microsoft.com/office/2006/metadata/properties" xmlns:ns2="564072da-ba67-4f35-a5b0-7ddd46b3c8ff" targetNamespace="http://schemas.microsoft.com/office/2006/metadata/properties" ma:root="true" ma:fieldsID="cc79743a78a8c165fcf5a4ffdb68d36c" ns2:_="">
    <xsd:import namespace="564072da-ba67-4f35-a5b0-7ddd46b3c8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4072da-ba67-4f35-a5b0-7ddd46b3c8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B9A76D-0FB8-423E-A538-EE8B7012FF48}">
  <ds:schemaRefs>
    <ds:schemaRef ds:uri="http://purl.org/dc/dcmitype/"/>
    <ds:schemaRef ds:uri="http://schemas.microsoft.com/office/infopath/2007/PartnerControls"/>
    <ds:schemaRef ds:uri="564072da-ba67-4f35-a5b0-7ddd46b3c8ff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3D0DA9D-03D9-4161-945A-7E2C07A089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4072da-ba67-4f35-a5b0-7ddd46b3c8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D3AA80-C2F5-46C6-BD8A-7C23821ED7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10324</TotalTime>
  <Words>0</Words>
  <Application>Microsoft Office PowerPoint</Application>
  <PresentationFormat>On-screen Show (16:9)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Travis Johnson</dc:creator>
  <cp:lastModifiedBy>Jon-Paul Verfaillie</cp:lastModifiedBy>
  <cp:revision>5</cp:revision>
  <dcterms:created xsi:type="dcterms:W3CDTF">2014-12-01T23:09:15Z</dcterms:created>
  <dcterms:modified xsi:type="dcterms:W3CDTF">2021-11-20T00:39:00Z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911400</vt:r8>
  </property>
  <property fmtid="{D5CDD505-2E9C-101B-9397-08002B2CF9AE}" pid="3" name="ContentTypeId">
    <vt:lpwstr>0x010100FEC100302FD60E488C6E76D9F6498599</vt:lpwstr>
  </property>
</Properties>
</file>