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1D5"/>
    <a:srgbClr val="F48745"/>
    <a:srgbClr val="189FB6"/>
    <a:srgbClr val="748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004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-Paul Verfaillie" userId="651d0665-6a91-4602-8b57-57b0304c0e48" providerId="ADAL" clId="{8A00CFD0-7B96-4E34-8BEF-75540161B62D}"/>
    <pc:docChg chg="modSld">
      <pc:chgData name="Jon-Paul Verfaillie" userId="651d0665-6a91-4602-8b57-57b0304c0e48" providerId="ADAL" clId="{8A00CFD0-7B96-4E34-8BEF-75540161B62D}" dt="2023-03-28T23:19:30.574" v="19" actId="166"/>
      <pc:docMkLst>
        <pc:docMk/>
      </pc:docMkLst>
      <pc:sldChg chg="modSp mod">
        <pc:chgData name="Jon-Paul Verfaillie" userId="651d0665-6a91-4602-8b57-57b0304c0e48" providerId="ADAL" clId="{8A00CFD0-7B96-4E34-8BEF-75540161B62D}" dt="2023-03-28T23:19:30.574" v="19" actId="166"/>
        <pc:sldMkLst>
          <pc:docMk/>
          <pc:sldMk cId="2293173712" sldId="256"/>
        </pc:sldMkLst>
        <pc:spChg chg="mod ord">
          <ac:chgData name="Jon-Paul Verfaillie" userId="651d0665-6a91-4602-8b57-57b0304c0e48" providerId="ADAL" clId="{8A00CFD0-7B96-4E34-8BEF-75540161B62D}" dt="2023-03-28T23:18:26.348" v="13" actId="1076"/>
          <ac:spMkLst>
            <pc:docMk/>
            <pc:sldMk cId="2293173712" sldId="256"/>
            <ac:spMk id="2" creationId="{82DBC03F-4E33-4561-A183-F9B65FB20BDA}"/>
          </ac:spMkLst>
        </pc:spChg>
        <pc:spChg chg="mod ord">
          <ac:chgData name="Jon-Paul Verfaillie" userId="651d0665-6a91-4602-8b57-57b0304c0e48" providerId="ADAL" clId="{8A00CFD0-7B96-4E34-8BEF-75540161B62D}" dt="2023-03-28T23:19:30.574" v="19" actId="166"/>
          <ac:spMkLst>
            <pc:docMk/>
            <pc:sldMk cId="2293173712" sldId="256"/>
            <ac:spMk id="8" creationId="{00000000-0000-0000-0000-000000000000}"/>
          </ac:spMkLst>
        </pc:spChg>
        <pc:spChg chg="mod ord">
          <ac:chgData name="Jon-Paul Verfaillie" userId="651d0665-6a91-4602-8b57-57b0304c0e48" providerId="ADAL" clId="{8A00CFD0-7B96-4E34-8BEF-75540161B62D}" dt="2023-03-28T23:19:21.708" v="18" actId="1076"/>
          <ac:spMkLst>
            <pc:docMk/>
            <pc:sldMk cId="2293173712" sldId="256"/>
            <ac:spMk id="9" creationId="{179FEDEC-12EA-43AB-AFF2-3B17B7791D22}"/>
          </ac:spMkLst>
        </pc:spChg>
        <pc:spChg chg="mod ord">
          <ac:chgData name="Jon-Paul Verfaillie" userId="651d0665-6a91-4602-8b57-57b0304c0e48" providerId="ADAL" clId="{8A00CFD0-7B96-4E34-8BEF-75540161B62D}" dt="2023-03-28T23:16:47.096" v="10" actId="1036"/>
          <ac:spMkLst>
            <pc:docMk/>
            <pc:sldMk cId="2293173712" sldId="256"/>
            <ac:spMk id="10" creationId="{5B00704A-393F-40EE-9E60-8B26A1AA36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0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3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7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9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5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8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8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1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0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6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7994-B3EB-40D8-B283-F5491B3D3A73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FA797-FA51-43B0-8B30-3484C08F2F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7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upport@passportunlimited.com" TargetMode="External"/><Relationship Id="rId4" Type="http://schemas.openxmlformats.org/officeDocument/2006/relationships/hyperlink" Target="https://passportcorporat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9FEDEC-12EA-43AB-AFF2-3B17B7791D22}"/>
              </a:ext>
            </a:extLst>
          </p:cNvPr>
          <p:cNvSpPr/>
          <p:nvPr/>
        </p:nvSpPr>
        <p:spPr>
          <a:xfrm>
            <a:off x="228600" y="5833872"/>
            <a:ext cx="4343400" cy="381000"/>
          </a:xfrm>
          <a:prstGeom prst="rect">
            <a:avLst/>
          </a:prstGeom>
          <a:solidFill>
            <a:srgbClr val="1CA1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DBC03F-4E33-4561-A183-F9B65FB20BDA}"/>
              </a:ext>
            </a:extLst>
          </p:cNvPr>
          <p:cNvSpPr/>
          <p:nvPr/>
        </p:nvSpPr>
        <p:spPr>
          <a:xfrm>
            <a:off x="228600" y="3154680"/>
            <a:ext cx="4343400" cy="381000"/>
          </a:xfrm>
          <a:prstGeom prst="rect">
            <a:avLst/>
          </a:prstGeom>
          <a:solidFill>
            <a:srgbClr val="1CA1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00704A-393F-40EE-9E60-8B26A1AA3619}"/>
              </a:ext>
            </a:extLst>
          </p:cNvPr>
          <p:cNvSpPr/>
          <p:nvPr/>
        </p:nvSpPr>
        <p:spPr>
          <a:xfrm>
            <a:off x="228600" y="7924800"/>
            <a:ext cx="4343400" cy="381000"/>
          </a:xfrm>
          <a:prstGeom prst="rect">
            <a:avLst/>
          </a:prstGeom>
          <a:solidFill>
            <a:srgbClr val="1CA1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C81A4AA-0A3D-4DA8-968C-55C880358C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480" y="9189720"/>
            <a:ext cx="1640720" cy="640080"/>
          </a:xfrm>
          <a:prstGeom prst="rect">
            <a:avLst/>
          </a:prstGeom>
        </p:spPr>
      </p:pic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BF45435-6BF6-41C1-8E44-031600AC16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896" y="0"/>
            <a:ext cx="3074504" cy="10058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0"/>
            <a:ext cx="4487333" cy="933617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l"/>
            <a:r>
              <a:rPr lang="en-US" sz="4000" b="1" i="0" u="none" strike="noStrike" baseline="0" dirty="0">
                <a:solidFill>
                  <a:srgbClr val="1CA1D5"/>
                </a:solidFill>
                <a:latin typeface="Lato" panose="020F0502020204030203" pitchFamily="34" charset="0"/>
              </a:rPr>
              <a:t>DON’T MISS OUT!</a:t>
            </a:r>
          </a:p>
          <a:p>
            <a:pPr algn="l"/>
            <a:r>
              <a:rPr lang="en-US" b="1" i="0" u="none" strike="noStrike" baseline="0" dirty="0">
                <a:solidFill>
                  <a:srgbClr val="189FB6"/>
                </a:solidFill>
                <a:latin typeface="Lato" panose="020F0502020204030203" pitchFamily="34" charset="0"/>
              </a:rPr>
              <a:t> </a:t>
            </a:r>
          </a:p>
          <a:p>
            <a:r>
              <a:rPr lang="en-US" sz="1600" b="1" i="0" u="none" strike="noStrike" baseline="0" dirty="0">
                <a:solidFill>
                  <a:srgbClr val="F48745"/>
                </a:solidFill>
                <a:latin typeface="Lato" panose="020F0502020204030203" pitchFamily="34" charset="0"/>
              </a:rPr>
              <a:t>Get Your Passport Mobile Card </a:t>
            </a:r>
          </a:p>
          <a:p>
            <a:endParaRPr lang="en-US" sz="1200" b="0" i="0" u="none" strike="noStrike" baseline="0" dirty="0">
              <a:solidFill>
                <a:srgbClr val="D3561C"/>
              </a:solidFill>
              <a:latin typeface="Lato" panose="020F0502020204030203" pitchFamily="34" charset="0"/>
            </a:endParaRP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The Passport Mobile Card is a complimentary employee benefit that allows you and your family to access exclusive savings from thousands of local and national merchants – now all from your smartphone! Save on dining, shopping, travel, and all kinds of everyday services. </a:t>
            </a:r>
          </a:p>
          <a:p>
            <a:endParaRPr lang="en-US" sz="120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endParaRPr lang="en-US" sz="120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endParaRPr lang="en-US" sz="120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endParaRPr lang="en-US" sz="120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endParaRPr lang="en-US" sz="1200" b="0" i="0" u="none" strike="noStrike" baseline="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r>
              <a:rPr lang="en-US" sz="1600" b="1" i="0" u="none" strike="noStrike" baseline="0" dirty="0">
                <a:solidFill>
                  <a:schemeClr val="bg1"/>
                </a:solidFill>
                <a:latin typeface="Lato" panose="020F0502020204030203" pitchFamily="34" charset="0"/>
              </a:rPr>
              <a:t>To Activate Your Mobile Card:</a:t>
            </a:r>
          </a:p>
          <a:p>
            <a:endParaRPr lang="en-US" sz="1600" b="1" i="0" u="none" strike="noStrike" baseline="0" dirty="0">
              <a:solidFill>
                <a:srgbClr val="FF0000"/>
              </a:solidFill>
              <a:latin typeface="Lato" panose="020F0502020204030203" pitchFamily="34" charset="0"/>
            </a:endParaRPr>
          </a:p>
          <a:p>
            <a:r>
              <a:rPr lang="en-US" sz="1200" b="1" i="0" u="none" strike="noStrike" baseline="0" dirty="0">
                <a:latin typeface="Lato" panose="020F0502020204030203" pitchFamily="34" charset="0"/>
              </a:rPr>
              <a:t>1. </a:t>
            </a:r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Visit </a:t>
            </a:r>
            <a:r>
              <a:rPr lang="en-US" sz="1200" b="1" i="0" u="none" strike="noStrike" baseline="0" dirty="0">
                <a:solidFill>
                  <a:srgbClr val="1CA1D5"/>
                </a:solidFill>
                <a:latin typeface="Lato" panose="020F050202020403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https://passportcorporate.com </a:t>
            </a:r>
            <a:endParaRPr lang="en-US" sz="1200" b="0" i="0" u="none" strike="noStrike" baseline="0" dirty="0">
              <a:solidFill>
                <a:srgbClr val="1CA1D5"/>
              </a:solidFill>
              <a:latin typeface="Lato" panose="020F0502020204030203" pitchFamily="34" charset="0"/>
            </a:endParaRPr>
          </a:p>
          <a:p>
            <a:endParaRPr lang="en-US" sz="1200" b="0" i="0" u="none" strike="noStrike" baseline="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r>
              <a:rPr lang="en-US" sz="1200" b="1" dirty="0">
                <a:latin typeface="Lato" panose="020F0502020204030203" pitchFamily="34" charset="0"/>
              </a:rPr>
              <a:t>2. </a:t>
            </a:r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Click the ‘Register here’ button and enter your at-work email </a:t>
            </a: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      on the next page.</a:t>
            </a: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 </a:t>
            </a:r>
          </a:p>
          <a:p>
            <a:r>
              <a:rPr lang="en-US" sz="1200" b="1" i="0" u="none" strike="noStrike" baseline="0" dirty="0">
                <a:latin typeface="Lato" panose="020F0502020204030203" pitchFamily="34" charset="0"/>
              </a:rPr>
              <a:t>3. </a:t>
            </a:r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Complete your profile to generate your Passport Mobile </a:t>
            </a:r>
          </a:p>
          <a:p>
            <a:r>
              <a:rPr lang="en-US" sz="1200" dirty="0">
                <a:solidFill>
                  <a:srgbClr val="221E1F"/>
                </a:solidFill>
                <a:latin typeface="Lato" panose="020F0502020204030203" pitchFamily="34" charset="0"/>
              </a:rPr>
              <a:t>      </a:t>
            </a:r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Card number. </a:t>
            </a:r>
          </a:p>
          <a:p>
            <a:endParaRPr lang="en-US" sz="1200" b="0" i="0" u="none" strike="noStrike" baseline="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r>
              <a:rPr lang="en-US" sz="1200" b="1" i="0" u="none" strike="noStrike" baseline="0" dirty="0">
                <a:latin typeface="Lato" panose="020F0502020204030203" pitchFamily="34" charset="0"/>
              </a:rPr>
              <a:t>4. </a:t>
            </a:r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Download and sign into the Passport Mobile app </a:t>
            </a:r>
            <a:r>
              <a:rPr lang="en-US" sz="1200" b="0" i="1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(simply </a:t>
            </a:r>
          </a:p>
          <a:p>
            <a:r>
              <a:rPr lang="en-US" sz="1200" i="1" dirty="0">
                <a:solidFill>
                  <a:srgbClr val="221E1F"/>
                </a:solidFill>
                <a:latin typeface="Lato" panose="020F0502020204030203" pitchFamily="34" charset="0"/>
              </a:rPr>
              <a:t>      </a:t>
            </a:r>
            <a:r>
              <a:rPr lang="en-US" sz="1200" b="0" i="1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search for “Passport Mobile” in your app store or marketplace). </a:t>
            </a:r>
          </a:p>
          <a:p>
            <a:endParaRPr lang="en-US" sz="1200" b="0" i="0" u="none" strike="noStrike" baseline="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endParaRPr lang="en-US" sz="1200" b="0" i="0" u="none" strike="noStrike" baseline="0" dirty="0">
              <a:solidFill>
                <a:srgbClr val="221E1F"/>
              </a:solidFill>
              <a:latin typeface="Lato" panose="020F0502020204030203" pitchFamily="34" charset="0"/>
            </a:endParaRPr>
          </a:p>
          <a:p>
            <a:r>
              <a:rPr lang="en-US" sz="1600" b="1" i="0" u="none" strike="noStrike" baseline="0" dirty="0">
                <a:solidFill>
                  <a:schemeClr val="bg1"/>
                </a:solidFill>
                <a:latin typeface="Lato" panose="020F0502020204030203" pitchFamily="34" charset="0"/>
              </a:rPr>
              <a:t>Dine. Shop. Travel. Save! </a:t>
            </a:r>
          </a:p>
          <a:p>
            <a:endParaRPr lang="en-US" sz="1600" b="1" i="0" u="none" strike="noStrike" baseline="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The Passport program provides you exclusive access to thousands of discounts! You will enjoy deep discounts on: </a:t>
            </a:r>
          </a:p>
          <a:p>
            <a:pPr algn="ctr"/>
            <a:r>
              <a:rPr lang="en-US" sz="1200" b="1" i="0" u="none" strike="noStrike" baseline="0" dirty="0">
                <a:solidFill>
                  <a:srgbClr val="FFFFFF"/>
                </a:solidFill>
                <a:latin typeface="Lato" panose="020F0502020204030203" pitchFamily="34" charset="0"/>
              </a:rPr>
              <a:t>Passport Mobile </a:t>
            </a:r>
            <a:endParaRPr lang="en-US" sz="1200" b="0" i="0" u="none" strike="noStrike" baseline="0" dirty="0">
              <a:solidFill>
                <a:srgbClr val="FFFFFF"/>
              </a:solidFill>
              <a:latin typeface="Lato" panose="020F0502020204030203" pitchFamily="34" charset="0"/>
            </a:endParaRP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    ·  Restaurants and Dining 	            ·  Travel and Vacations</a:t>
            </a: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    ·  Local &amp; Online Merchants            ·  Health and Wellness</a:t>
            </a: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    ·  Tickets and Recreation 	            ·  Family and Education</a:t>
            </a:r>
            <a:r>
              <a:rPr lang="en-US" sz="1200" b="0" i="0" u="none" strike="noStrike" baseline="0" dirty="0">
                <a:solidFill>
                  <a:srgbClr val="FFFFFF"/>
                </a:solidFill>
                <a:latin typeface="Lato" panose="020F0502020204030203" pitchFamily="34" charset="0"/>
              </a:rPr>
              <a:t>  </a:t>
            </a:r>
          </a:p>
          <a:p>
            <a:endParaRPr lang="en-US" sz="1600" b="1" i="0" u="none" strike="noStrike" baseline="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endParaRPr lang="en-US" sz="16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r>
              <a:rPr lang="en-US" sz="1600" b="1" i="0" u="none" strike="noStrike" baseline="0" dirty="0">
                <a:solidFill>
                  <a:schemeClr val="bg1"/>
                </a:solidFill>
                <a:latin typeface="Lato" panose="020F0502020204030203" pitchFamily="34" charset="0"/>
              </a:rPr>
              <a:t>Have Questions? </a:t>
            </a:r>
          </a:p>
          <a:p>
            <a:endParaRPr lang="en-US" sz="1600" b="1" i="0" u="none" strike="noStrike" baseline="0" dirty="0">
              <a:solidFill>
                <a:srgbClr val="DB5728"/>
              </a:solidFill>
              <a:latin typeface="Lato" panose="020F0502020204030203" pitchFamily="34" charset="0"/>
            </a:endParaRPr>
          </a:p>
          <a:p>
            <a:r>
              <a:rPr lang="en-US" sz="1200" b="0" i="0" u="none" strike="noStrike" baseline="0" dirty="0">
                <a:solidFill>
                  <a:srgbClr val="221E1F"/>
                </a:solidFill>
                <a:latin typeface="Lato" panose="020F0502020204030203" pitchFamily="34" charset="0"/>
              </a:rPr>
              <a:t>If you have any questions about the program, or would like assistance locating a specific discount or vendor, please contact us at 1-800-410-4211 or </a:t>
            </a:r>
            <a:r>
              <a:rPr lang="en-US" sz="1200" b="1" i="0" u="sng" strike="noStrike" baseline="0" dirty="0">
                <a:solidFill>
                  <a:srgbClr val="1CA1D5"/>
                </a:solidFill>
                <a:latin typeface="Lato" panose="020F050202020403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support@passportunlimited.com</a:t>
            </a:r>
            <a:r>
              <a:rPr lang="en-US" sz="1200" b="0" i="0" u="sng" strike="noStrike" baseline="0" dirty="0">
                <a:solidFill>
                  <a:srgbClr val="0000FF"/>
                </a:solidFill>
                <a:latin typeface="Lato" panose="020F050202020403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endParaRPr lang="en-US" sz="1200" u="sng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173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C100302FD60E488C6E76D9F6498599" ma:contentTypeVersion="9" ma:contentTypeDescription="Create a new document." ma:contentTypeScope="" ma:versionID="47a622caf293b595e3d37dfc69a37c66">
  <xsd:schema xmlns:xsd="http://www.w3.org/2001/XMLSchema" xmlns:xs="http://www.w3.org/2001/XMLSchema" xmlns:p="http://schemas.microsoft.com/office/2006/metadata/properties" xmlns:ns2="564072da-ba67-4f35-a5b0-7ddd46b3c8ff" targetNamespace="http://schemas.microsoft.com/office/2006/metadata/properties" ma:root="true" ma:fieldsID="cc79743a78a8c165fcf5a4ffdb68d36c" ns2:_="">
    <xsd:import namespace="564072da-ba67-4f35-a5b0-7ddd46b3c8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072da-ba67-4f35-a5b0-7ddd46b3c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5A2486-50AC-495D-9FDD-2B915B93E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4072da-ba67-4f35-a5b0-7ddd46b3c8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C29344-A076-4037-91A5-499258BC9C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0353F4-CFD8-42F1-A7A0-38397B73562E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64072da-ba67-4f35-a5b0-7ddd46b3c8ff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231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Johnson</dc:creator>
  <cp:lastModifiedBy>Jon-Paul Verfaillie</cp:lastModifiedBy>
  <cp:revision>45</cp:revision>
  <cp:lastPrinted>2014-12-05T20:53:19Z</cp:lastPrinted>
  <dcterms:created xsi:type="dcterms:W3CDTF">2014-07-16T18:43:24Z</dcterms:created>
  <dcterms:modified xsi:type="dcterms:W3CDTF">2023-03-28T23:19:36Z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0x010100FEC100302FD60E488C6E76D9F6498599</vt:lpwstr>
  </property>
  <property fmtid="{D5CDD505-2E9C-101B-9397-08002B2CF9AE}" pid="3" name="Order">
    <vt:r8>911600</vt:r8>
  </property>
</Properties>
</file>