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C6B03-487D-4C8C-A4E3-0E5E46EB58F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60B9B-9F1E-4BB6-969F-A58C925E0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0B9B-9F1E-4BB6-969F-A58C925E0E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0B9B-9F1E-4BB6-969F-A58C925E0E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5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4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6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3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9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6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3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6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5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12D1-C426-4E38-A883-7696886D6AD3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4658-0DCA-4BD3-BCB0-80F2F6ED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6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51AAE-3F8B-4CB0-9024-F5A0EBA5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4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DCA63-AFAA-4331-B43B-7841C8065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19EB3-7F90-4DEA-BD95-4024C2204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4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1ED68-3095-4D5E-BABA-9E33755C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D2353-2E4D-4B79-BA63-4A20C60F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47944-F22D-41AA-BA33-793AA26CB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1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6C3C1F-06FD-40F3-A9A6-C361B9649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6CB28-E8D1-4E6B-A0BF-F49F8146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9" y="0"/>
            <a:ext cx="912910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65269-343C-42B7-9AE1-6FCC0CC16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9020</TotalTime>
  <Words>2</Words>
  <Application>Microsoft Office PowerPoint</Application>
  <PresentationFormat>On-screen Show (16:9)</PresentationFormat>
  <Paragraphs>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Johnson</dc:creator>
  <cp:lastModifiedBy>Jon-Paul Verfaillie</cp:lastModifiedBy>
  <cp:revision>47</cp:revision>
  <dcterms:created xsi:type="dcterms:W3CDTF">2014-06-16T18:28:30Z</dcterms:created>
  <dcterms:modified xsi:type="dcterms:W3CDTF">2021-09-22T16:27:32Z</dcterms:modified>
</cp:coreProperties>
</file>