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462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4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0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7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0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5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3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7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3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3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6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6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2E1A6-1A19-1940-80E3-BCEF5755E54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E1BC-6AAC-AA4F-8EB0-EB5544185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6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" y="0"/>
            <a:ext cx="9130471" cy="51434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6AE70E-5D65-4A44-B951-FC673C791453}"/>
              </a:ext>
            </a:extLst>
          </p:cNvPr>
          <p:cNvSpPr txBox="1"/>
          <p:nvPr/>
        </p:nvSpPr>
        <p:spPr>
          <a:xfrm>
            <a:off x="152400" y="203835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[Insert Custom Text/Directions Here]</a:t>
            </a:r>
          </a:p>
        </p:txBody>
      </p:sp>
    </p:spTree>
    <p:extLst>
      <p:ext uri="{BB962C8B-B14F-4D97-AF65-F5344CB8AC3E}">
        <p14:creationId xmlns:p14="http://schemas.microsoft.com/office/powerpoint/2010/main" val="211261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8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Johnson</dc:creator>
  <cp:lastModifiedBy>Jon-Paul Verfaillie</cp:lastModifiedBy>
  <cp:revision>13</cp:revision>
  <dcterms:created xsi:type="dcterms:W3CDTF">2015-07-08T22:59:58Z</dcterms:created>
  <dcterms:modified xsi:type="dcterms:W3CDTF">2017-09-13T18:01:37Z</dcterms:modified>
</cp:coreProperties>
</file>