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C7C5E-F253-48C0-A27A-BC9B8366DCCF}" v="3" dt="2023-10-06T17:32:17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20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-Paul Verfaillie" userId="21ce9a76-fa73-474d-9105-1f76b3f48bbb" providerId="ADAL" clId="{D04C7C5E-F253-48C0-A27A-BC9B8366DCCF}"/>
    <pc:docChg chg="modSld">
      <pc:chgData name="Jon-Paul Verfaillie" userId="21ce9a76-fa73-474d-9105-1f76b3f48bbb" providerId="ADAL" clId="{D04C7C5E-F253-48C0-A27A-BC9B8366DCCF}" dt="2023-10-06T17:32:17.417" v="2" actId="14826"/>
      <pc:docMkLst>
        <pc:docMk/>
      </pc:docMkLst>
      <pc:sldChg chg="modSp">
        <pc:chgData name="Jon-Paul Verfaillie" userId="21ce9a76-fa73-474d-9105-1f76b3f48bbb" providerId="ADAL" clId="{D04C7C5E-F253-48C0-A27A-BC9B8366DCCF}" dt="2023-10-06T17:32:17.417" v="2" actId="14826"/>
        <pc:sldMkLst>
          <pc:docMk/>
          <pc:sldMk cId="4002682560" sldId="259"/>
        </pc:sldMkLst>
        <pc:picChg chg="mod">
          <ac:chgData name="Jon-Paul Verfaillie" userId="21ce9a76-fa73-474d-9105-1f76b3f48bbb" providerId="ADAL" clId="{D04C7C5E-F253-48C0-A27A-BC9B8366DCCF}" dt="2023-10-06T17:32:17.417" v="2" actId="14826"/>
          <ac:picMkLst>
            <pc:docMk/>
            <pc:sldMk cId="4002682560" sldId="259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6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2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5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5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B226-4C18-4575-BD32-889BC4B4F1B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0F6E-514E-4B19-818A-BFB0B27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5" y="0"/>
            <a:ext cx="9130468" cy="5143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E2B132-90C4-40D6-9D14-2B8B48790E86}"/>
              </a:ext>
            </a:extLst>
          </p:cNvPr>
          <p:cNvSpPr txBox="1"/>
          <p:nvPr/>
        </p:nvSpPr>
        <p:spPr>
          <a:xfrm>
            <a:off x="304800" y="196215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[Insert Custom Text/Directions Here]</a:t>
            </a:r>
          </a:p>
        </p:txBody>
      </p:sp>
    </p:spTree>
    <p:extLst>
      <p:ext uri="{BB962C8B-B14F-4D97-AF65-F5344CB8AC3E}">
        <p14:creationId xmlns:p14="http://schemas.microsoft.com/office/powerpoint/2010/main" val="400268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4072da-ba67-4f35-a5b0-7ddd46b3c8ff">
      <Terms xmlns="http://schemas.microsoft.com/office/infopath/2007/PartnerControls"/>
    </lcf76f155ced4ddcb4097134ff3c332f>
    <TaxCatchAll xmlns="59eba2a7-d2e7-42ff-a7d7-6287957e92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C100302FD60E488C6E76D9F6498599" ma:contentTypeVersion="15" ma:contentTypeDescription="Create a new document." ma:contentTypeScope="" ma:versionID="4438e516308d46583ae7de2285fd5a12">
  <xsd:schema xmlns:xsd="http://www.w3.org/2001/XMLSchema" xmlns:xs="http://www.w3.org/2001/XMLSchema" xmlns:p="http://schemas.microsoft.com/office/2006/metadata/properties" xmlns:ns2="564072da-ba67-4f35-a5b0-7ddd46b3c8ff" xmlns:ns3="59eba2a7-d2e7-42ff-a7d7-6287957e9269" targetNamespace="http://schemas.microsoft.com/office/2006/metadata/properties" ma:root="true" ma:fieldsID="07b893d604f4c5b01b08cc7772ca07b3" ns2:_="" ns3:_="">
    <xsd:import namespace="564072da-ba67-4f35-a5b0-7ddd46b3c8ff"/>
    <xsd:import namespace="59eba2a7-d2e7-42ff-a7d7-6287957e92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072da-ba67-4f35-a5b0-7ddd46b3c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9dcea4e-49a5-4d48-b6d2-f18919c45d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eba2a7-d2e7-42ff-a7d7-6287957e926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3cd7250-19f9-4bd7-bc67-c9e53a153ef4}" ma:internalName="TaxCatchAll" ma:showField="CatchAllData" ma:web="59eba2a7-d2e7-42ff-a7d7-6287957e92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37E723-2403-4344-806F-E39CD7520892}">
  <ds:schemaRefs>
    <ds:schemaRef ds:uri="http://schemas.microsoft.com/office/2006/metadata/properties"/>
    <ds:schemaRef ds:uri="http://schemas.microsoft.com/office/infopath/2007/PartnerControls"/>
    <ds:schemaRef ds:uri="564072da-ba67-4f35-a5b0-7ddd46b3c8ff"/>
    <ds:schemaRef ds:uri="59eba2a7-d2e7-42ff-a7d7-6287957e9269"/>
  </ds:schemaRefs>
</ds:datastoreItem>
</file>

<file path=customXml/itemProps2.xml><?xml version="1.0" encoding="utf-8"?>
<ds:datastoreItem xmlns:ds="http://schemas.openxmlformats.org/officeDocument/2006/customXml" ds:itemID="{265A349D-8E79-4C63-966B-205F897427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B85DB4-F3DA-4F9C-B471-A116B268E4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4072da-ba67-4f35-a5b0-7ddd46b3c8ff"/>
    <ds:schemaRef ds:uri="59eba2a7-d2e7-42ff-a7d7-6287957e92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Johnson</dc:creator>
  <cp:lastModifiedBy>Jon-Paul Verfaillie</cp:lastModifiedBy>
  <cp:revision>12</cp:revision>
  <dcterms:created xsi:type="dcterms:W3CDTF">2014-08-12T18:14:16Z</dcterms:created>
  <dcterms:modified xsi:type="dcterms:W3CDTF">2023-10-06T17:32:26Z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0x010100FEC100302FD60E488C6E76D9F6498599</vt:lpwstr>
  </property>
  <property fmtid="{D5CDD505-2E9C-101B-9397-08002B2CF9AE}" pid="3" name="Order">
    <vt:r8>909200</vt:r8>
  </property>
  <property fmtid="{D5CDD505-2E9C-101B-9397-08002B2CF9AE}" pid="4" name="MediaServiceImageTags">
    <vt:lpwstr/>
  </property>
</Properties>
</file>